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4"/>
  </p:handoutMasterIdLst>
  <p:sldIdLst>
    <p:sldId id="256" r:id="rId2"/>
    <p:sldId id="257" r:id="rId3"/>
    <p:sldId id="315" r:id="rId4"/>
    <p:sldId id="258" r:id="rId5"/>
    <p:sldId id="304" r:id="rId6"/>
    <p:sldId id="305" r:id="rId7"/>
    <p:sldId id="316" r:id="rId8"/>
    <p:sldId id="318" r:id="rId9"/>
    <p:sldId id="306" r:id="rId10"/>
    <p:sldId id="317" r:id="rId11"/>
    <p:sldId id="307" r:id="rId12"/>
    <p:sldId id="308" r:id="rId13"/>
    <p:sldId id="309" r:id="rId14"/>
    <p:sldId id="310" r:id="rId15"/>
    <p:sldId id="311" r:id="rId16"/>
    <p:sldId id="312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313" r:id="rId36"/>
    <p:sldId id="277" r:id="rId37"/>
    <p:sldId id="319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321" r:id="rId59"/>
    <p:sldId id="322" r:id="rId60"/>
    <p:sldId id="323" r:id="rId61"/>
    <p:sldId id="320" r:id="rId62"/>
    <p:sldId id="298" r:id="rId63"/>
    <p:sldId id="299" r:id="rId64"/>
    <p:sldId id="324" r:id="rId65"/>
    <p:sldId id="300" r:id="rId66"/>
    <p:sldId id="301" r:id="rId67"/>
    <p:sldId id="327" r:id="rId68"/>
    <p:sldId id="328" r:id="rId69"/>
    <p:sldId id="329" r:id="rId70"/>
    <p:sldId id="302" r:id="rId71"/>
    <p:sldId id="325" r:id="rId72"/>
    <p:sldId id="326" r:id="rId7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image" Target="../media/image11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2486F-F39A-479A-BCEB-60B5511EE6A9}" type="doc">
      <dgm:prSet loTypeId="urn:microsoft.com/office/officeart/2005/8/layout/venn1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DF8D0A8-52E6-48B5-BE78-0DE742402BC4}">
      <dgm:prSet phldrT="[Text]"/>
      <dgm:spPr>
        <a:solidFill>
          <a:srgbClr val="C00000">
            <a:alpha val="50000"/>
          </a:srgbClr>
        </a:solidFill>
        <a:ln>
          <a:noFill/>
        </a:ln>
        <a:effectLst/>
      </dgm:spPr>
      <dgm:t>
        <a:bodyPr/>
        <a:lstStyle/>
        <a:p>
          <a:r>
            <a:rPr lang="pt-BR" dirty="0" smtClean="0"/>
            <a:t>Conhecimento</a:t>
          </a:r>
          <a:endParaRPr lang="pt-BR" dirty="0"/>
        </a:p>
      </dgm:t>
    </dgm:pt>
    <dgm:pt modelId="{DC6289E8-BE81-4787-8585-DCE60985DE6B}" type="parTrans" cxnId="{0069DD1C-A91F-43E3-93F6-15FB433E703B}">
      <dgm:prSet/>
      <dgm:spPr/>
      <dgm:t>
        <a:bodyPr/>
        <a:lstStyle/>
        <a:p>
          <a:endParaRPr lang="pt-BR"/>
        </a:p>
      </dgm:t>
    </dgm:pt>
    <dgm:pt modelId="{E81F31F4-FA6A-4F10-9BE2-7731DA67D64E}" type="sibTrans" cxnId="{0069DD1C-A91F-43E3-93F6-15FB433E703B}">
      <dgm:prSet/>
      <dgm:spPr/>
      <dgm:t>
        <a:bodyPr/>
        <a:lstStyle/>
        <a:p>
          <a:endParaRPr lang="pt-BR"/>
        </a:p>
      </dgm:t>
    </dgm:pt>
    <dgm:pt modelId="{CBDDF5A5-BF5A-4941-81E3-4B67D10C975E}">
      <dgm:prSet phldrT="[Text]"/>
      <dgm:spPr>
        <a:solidFill>
          <a:schemeClr val="accent6">
            <a:alpha val="50000"/>
          </a:schemeClr>
        </a:solidFill>
        <a:effectLst/>
      </dgm:spPr>
      <dgm:t>
        <a:bodyPr/>
        <a:lstStyle/>
        <a:p>
          <a:r>
            <a:rPr lang="pt-BR" dirty="0" smtClean="0"/>
            <a:t>Relações Humanas</a:t>
          </a:r>
          <a:endParaRPr lang="pt-BR" dirty="0"/>
        </a:p>
      </dgm:t>
    </dgm:pt>
    <dgm:pt modelId="{D911BAE0-8BDC-4AC5-9A3B-57331A8E22CE}" type="parTrans" cxnId="{2113B6B0-587F-4B02-AE94-45B648DEC5F7}">
      <dgm:prSet/>
      <dgm:spPr/>
      <dgm:t>
        <a:bodyPr/>
        <a:lstStyle/>
        <a:p>
          <a:endParaRPr lang="pt-BR"/>
        </a:p>
      </dgm:t>
    </dgm:pt>
    <dgm:pt modelId="{66A3F4BE-BC6F-4056-A0EF-DEACA0C599A7}" type="sibTrans" cxnId="{2113B6B0-587F-4B02-AE94-45B648DEC5F7}">
      <dgm:prSet/>
      <dgm:spPr/>
      <dgm:t>
        <a:bodyPr/>
        <a:lstStyle/>
        <a:p>
          <a:endParaRPr lang="pt-BR"/>
        </a:p>
      </dgm:t>
    </dgm:pt>
    <dgm:pt modelId="{FF7EDF35-2667-41BD-8550-D8C21A534B05}">
      <dgm:prSet phldrT="[Text]"/>
      <dgm:spPr>
        <a:solidFill>
          <a:srgbClr val="FFC000">
            <a:alpha val="50000"/>
          </a:srgbClr>
        </a:solidFill>
        <a:effectLst/>
      </dgm:spPr>
      <dgm:t>
        <a:bodyPr/>
        <a:lstStyle/>
        <a:p>
          <a:r>
            <a:rPr lang="pt-BR" dirty="0" smtClean="0"/>
            <a:t>Pessoas</a:t>
          </a:r>
          <a:endParaRPr lang="pt-BR" dirty="0"/>
        </a:p>
      </dgm:t>
    </dgm:pt>
    <dgm:pt modelId="{D3FF68D3-78E6-4925-ADF7-1D8C1E320383}" type="parTrans" cxnId="{536CEFE9-3EE1-43DD-9017-31AE0AC18E40}">
      <dgm:prSet/>
      <dgm:spPr/>
      <dgm:t>
        <a:bodyPr/>
        <a:lstStyle/>
        <a:p>
          <a:endParaRPr lang="pt-BR"/>
        </a:p>
      </dgm:t>
    </dgm:pt>
    <dgm:pt modelId="{F7AEEF81-3210-4049-812F-FA946916541D}" type="sibTrans" cxnId="{536CEFE9-3EE1-43DD-9017-31AE0AC18E40}">
      <dgm:prSet/>
      <dgm:spPr/>
      <dgm:t>
        <a:bodyPr/>
        <a:lstStyle/>
        <a:p>
          <a:endParaRPr lang="pt-BR"/>
        </a:p>
      </dgm:t>
    </dgm:pt>
    <dgm:pt modelId="{FDA7EAF2-1B14-4FBC-AD19-086B77541110}">
      <dgm:prSet/>
      <dgm:spPr/>
      <dgm:t>
        <a:bodyPr/>
        <a:lstStyle/>
        <a:p>
          <a:r>
            <a:rPr lang="pt-BR" dirty="0" smtClean="0"/>
            <a:t>Comunidades de Prática</a:t>
          </a:r>
          <a:endParaRPr lang="pt-BR" dirty="0"/>
        </a:p>
      </dgm:t>
    </dgm:pt>
    <dgm:pt modelId="{3ACBD293-DE3F-4D53-B171-A3499AB92632}" type="parTrans" cxnId="{7C329A98-2614-4873-8483-C87F7E80B960}">
      <dgm:prSet/>
      <dgm:spPr/>
      <dgm:t>
        <a:bodyPr/>
        <a:lstStyle/>
        <a:p>
          <a:endParaRPr lang="pt-BR"/>
        </a:p>
      </dgm:t>
    </dgm:pt>
    <dgm:pt modelId="{2624CE8E-A96F-4420-9741-642F337E93A9}" type="sibTrans" cxnId="{7C329A98-2614-4873-8483-C87F7E80B960}">
      <dgm:prSet/>
      <dgm:spPr/>
      <dgm:t>
        <a:bodyPr/>
        <a:lstStyle/>
        <a:p>
          <a:endParaRPr lang="pt-BR"/>
        </a:p>
      </dgm:t>
    </dgm:pt>
    <dgm:pt modelId="{14AD27BD-A707-4483-A2BE-942BF3878D2D}" type="pres">
      <dgm:prSet presAssocID="{B542486F-F39A-479A-BCEB-60B5511EE6A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B3D755-D5A0-4EA5-A4AB-85668DAC010A}" type="pres">
      <dgm:prSet presAssocID="{FDF8D0A8-52E6-48B5-BE78-0DE742402BC4}" presName="circ1" presStyleLbl="vennNode1" presStyleIdx="0" presStyleCnt="3"/>
      <dgm:spPr/>
      <dgm:t>
        <a:bodyPr/>
        <a:lstStyle/>
        <a:p>
          <a:endParaRPr lang="pt-BR"/>
        </a:p>
      </dgm:t>
    </dgm:pt>
    <dgm:pt modelId="{9ACC5BA0-EDD6-485C-A1EC-E09C143B55B5}" type="pres">
      <dgm:prSet presAssocID="{FDF8D0A8-52E6-48B5-BE78-0DE742402BC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8A275C-72CE-4368-82B1-24FFF87B2FB4}" type="pres">
      <dgm:prSet presAssocID="{CBDDF5A5-BF5A-4941-81E3-4B67D10C975E}" presName="circ2" presStyleLbl="vennNode1" presStyleIdx="1" presStyleCnt="3"/>
      <dgm:spPr/>
      <dgm:t>
        <a:bodyPr/>
        <a:lstStyle/>
        <a:p>
          <a:endParaRPr lang="pt-BR"/>
        </a:p>
      </dgm:t>
    </dgm:pt>
    <dgm:pt modelId="{4DC5BEFC-71B7-4748-A7AC-24FD11450289}" type="pres">
      <dgm:prSet presAssocID="{CBDDF5A5-BF5A-4941-81E3-4B67D10C975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2F9E86-54C6-45F4-A76C-7D36F7415078}" type="pres">
      <dgm:prSet presAssocID="{FF7EDF35-2667-41BD-8550-D8C21A534B05}" presName="circ3" presStyleLbl="vennNode1" presStyleIdx="2" presStyleCnt="3"/>
      <dgm:spPr/>
      <dgm:t>
        <a:bodyPr/>
        <a:lstStyle/>
        <a:p>
          <a:endParaRPr lang="pt-BR"/>
        </a:p>
      </dgm:t>
    </dgm:pt>
    <dgm:pt modelId="{DAB84A1A-71B1-4945-BDAE-0BF6D3E06CBF}" type="pres">
      <dgm:prSet presAssocID="{FF7EDF35-2667-41BD-8550-D8C21A534B0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36CEFE9-3EE1-43DD-9017-31AE0AC18E40}" srcId="{B542486F-F39A-479A-BCEB-60B5511EE6A9}" destId="{FF7EDF35-2667-41BD-8550-D8C21A534B05}" srcOrd="2" destOrd="0" parTransId="{D3FF68D3-78E6-4925-ADF7-1D8C1E320383}" sibTransId="{F7AEEF81-3210-4049-812F-FA946916541D}"/>
    <dgm:cxn modelId="{0069DD1C-A91F-43E3-93F6-15FB433E703B}" srcId="{B542486F-F39A-479A-BCEB-60B5511EE6A9}" destId="{FDF8D0A8-52E6-48B5-BE78-0DE742402BC4}" srcOrd="0" destOrd="0" parTransId="{DC6289E8-BE81-4787-8585-DCE60985DE6B}" sibTransId="{E81F31F4-FA6A-4F10-9BE2-7731DA67D64E}"/>
    <dgm:cxn modelId="{3C2E7D37-8F16-41C9-ABEE-77B29EF47AD1}" type="presOf" srcId="{FDA7EAF2-1B14-4FBC-AD19-086B77541110}" destId="{4DC5BEFC-71B7-4748-A7AC-24FD11450289}" srcOrd="1" destOrd="1" presId="urn:microsoft.com/office/officeart/2005/8/layout/venn1"/>
    <dgm:cxn modelId="{C60529C2-D999-410F-8FEC-0B1564450143}" type="presOf" srcId="{FDF8D0A8-52E6-48B5-BE78-0DE742402BC4}" destId="{42B3D755-D5A0-4EA5-A4AB-85668DAC010A}" srcOrd="0" destOrd="0" presId="urn:microsoft.com/office/officeart/2005/8/layout/venn1"/>
    <dgm:cxn modelId="{6A144CBB-84F9-4F5C-B8C8-776C2D9E9C78}" type="presOf" srcId="{FDF8D0A8-52E6-48B5-BE78-0DE742402BC4}" destId="{9ACC5BA0-EDD6-485C-A1EC-E09C143B55B5}" srcOrd="1" destOrd="0" presId="urn:microsoft.com/office/officeart/2005/8/layout/venn1"/>
    <dgm:cxn modelId="{2113B6B0-587F-4B02-AE94-45B648DEC5F7}" srcId="{B542486F-F39A-479A-BCEB-60B5511EE6A9}" destId="{CBDDF5A5-BF5A-4941-81E3-4B67D10C975E}" srcOrd="1" destOrd="0" parTransId="{D911BAE0-8BDC-4AC5-9A3B-57331A8E22CE}" sibTransId="{66A3F4BE-BC6F-4056-A0EF-DEACA0C599A7}"/>
    <dgm:cxn modelId="{465C9F0F-6339-4206-9B5F-7F051631C694}" type="presOf" srcId="{B542486F-F39A-479A-BCEB-60B5511EE6A9}" destId="{14AD27BD-A707-4483-A2BE-942BF3878D2D}" srcOrd="0" destOrd="0" presId="urn:microsoft.com/office/officeart/2005/8/layout/venn1"/>
    <dgm:cxn modelId="{376F1109-30C5-4853-8F0C-617D750CFA4E}" type="presOf" srcId="{CBDDF5A5-BF5A-4941-81E3-4B67D10C975E}" destId="{4DC5BEFC-71B7-4748-A7AC-24FD11450289}" srcOrd="1" destOrd="0" presId="urn:microsoft.com/office/officeart/2005/8/layout/venn1"/>
    <dgm:cxn modelId="{5E066626-37B5-48AF-8233-CFCC5434BA4E}" type="presOf" srcId="{FF7EDF35-2667-41BD-8550-D8C21A534B05}" destId="{DAB84A1A-71B1-4945-BDAE-0BF6D3E06CBF}" srcOrd="1" destOrd="0" presId="urn:microsoft.com/office/officeart/2005/8/layout/venn1"/>
    <dgm:cxn modelId="{FD1FCD9C-65E1-4E87-90AB-DA262A3CA06E}" type="presOf" srcId="{CBDDF5A5-BF5A-4941-81E3-4B67D10C975E}" destId="{CD8A275C-72CE-4368-82B1-24FFF87B2FB4}" srcOrd="0" destOrd="0" presId="urn:microsoft.com/office/officeart/2005/8/layout/venn1"/>
    <dgm:cxn modelId="{811000A4-8AD1-4B76-99E8-7F5A13A1E6EA}" type="presOf" srcId="{FF7EDF35-2667-41BD-8550-D8C21A534B05}" destId="{832F9E86-54C6-45F4-A76C-7D36F7415078}" srcOrd="0" destOrd="0" presId="urn:microsoft.com/office/officeart/2005/8/layout/venn1"/>
    <dgm:cxn modelId="{7C329A98-2614-4873-8483-C87F7E80B960}" srcId="{CBDDF5A5-BF5A-4941-81E3-4B67D10C975E}" destId="{FDA7EAF2-1B14-4FBC-AD19-086B77541110}" srcOrd="0" destOrd="0" parTransId="{3ACBD293-DE3F-4D53-B171-A3499AB92632}" sibTransId="{2624CE8E-A96F-4420-9741-642F337E93A9}"/>
    <dgm:cxn modelId="{65F97388-99FC-4E53-BDDD-0262786D6ADA}" type="presOf" srcId="{FDA7EAF2-1B14-4FBC-AD19-086B77541110}" destId="{CD8A275C-72CE-4368-82B1-24FFF87B2FB4}" srcOrd="0" destOrd="1" presId="urn:microsoft.com/office/officeart/2005/8/layout/venn1"/>
    <dgm:cxn modelId="{8CAE447F-0494-4A1C-B59D-1075100862EE}" type="presParOf" srcId="{14AD27BD-A707-4483-A2BE-942BF3878D2D}" destId="{42B3D755-D5A0-4EA5-A4AB-85668DAC010A}" srcOrd="0" destOrd="0" presId="urn:microsoft.com/office/officeart/2005/8/layout/venn1"/>
    <dgm:cxn modelId="{B107B4FB-0700-45D9-B3E3-F3FC40CA751E}" type="presParOf" srcId="{14AD27BD-A707-4483-A2BE-942BF3878D2D}" destId="{9ACC5BA0-EDD6-485C-A1EC-E09C143B55B5}" srcOrd="1" destOrd="0" presId="urn:microsoft.com/office/officeart/2005/8/layout/venn1"/>
    <dgm:cxn modelId="{1F6BCF1E-9C07-4748-8B19-05FC7B1BF90C}" type="presParOf" srcId="{14AD27BD-A707-4483-A2BE-942BF3878D2D}" destId="{CD8A275C-72CE-4368-82B1-24FFF87B2FB4}" srcOrd="2" destOrd="0" presId="urn:microsoft.com/office/officeart/2005/8/layout/venn1"/>
    <dgm:cxn modelId="{33A52242-19BD-4746-930F-35C912F2A8B0}" type="presParOf" srcId="{14AD27BD-A707-4483-A2BE-942BF3878D2D}" destId="{4DC5BEFC-71B7-4748-A7AC-24FD11450289}" srcOrd="3" destOrd="0" presId="urn:microsoft.com/office/officeart/2005/8/layout/venn1"/>
    <dgm:cxn modelId="{E602327D-A0D2-4BDD-A657-DF6A77C49E2A}" type="presParOf" srcId="{14AD27BD-A707-4483-A2BE-942BF3878D2D}" destId="{832F9E86-54C6-45F4-A76C-7D36F7415078}" srcOrd="4" destOrd="0" presId="urn:microsoft.com/office/officeart/2005/8/layout/venn1"/>
    <dgm:cxn modelId="{CB82BDC4-D31B-4BE3-845F-F1B6F524DE11}" type="presParOf" srcId="{14AD27BD-A707-4483-A2BE-942BF3878D2D}" destId="{DAB84A1A-71B1-4945-BDAE-0BF6D3E06CBF}" srcOrd="5" destOrd="0" presId="urn:microsoft.com/office/officeart/2005/8/layout/venn1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645BD4-E24D-4B5C-A3B5-CB66AC8E4263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pt-BR"/>
        </a:p>
      </dgm:t>
    </dgm:pt>
    <dgm:pt modelId="{40404D70-12DC-4485-8F63-11AA282D9B2D}">
      <dgm:prSet/>
      <dgm:spPr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dirty="0" smtClean="0"/>
            <a:t>Tribunal de Contas da União: Mudança de foco?</a:t>
          </a:r>
        </a:p>
        <a:p>
          <a:pPr rtl="0"/>
          <a:r>
            <a:rPr lang="pt-BR" dirty="0" smtClean="0">
              <a:solidFill>
                <a:srgbClr val="FFFF00"/>
              </a:solidFill>
            </a:rPr>
            <a:t>Decisão Normativa nº 100 (Anexo II)</a:t>
          </a:r>
          <a:endParaRPr lang="pt-BR" dirty="0">
            <a:solidFill>
              <a:srgbClr val="FFFF00"/>
            </a:solidFill>
          </a:endParaRPr>
        </a:p>
      </dgm:t>
    </dgm:pt>
    <dgm:pt modelId="{70EBE6F9-14A6-4633-8174-D85BB006ACB7}" type="parTrans" cxnId="{C557EBF3-2D40-4D80-8DF5-B00D8B54351C}">
      <dgm:prSet/>
      <dgm:spPr/>
      <dgm:t>
        <a:bodyPr/>
        <a:lstStyle/>
        <a:p>
          <a:endParaRPr lang="pt-BR"/>
        </a:p>
      </dgm:t>
    </dgm:pt>
    <dgm:pt modelId="{7F65E6C0-E8E9-474B-A447-0057150473D4}" type="sibTrans" cxnId="{C557EBF3-2D40-4D80-8DF5-B00D8B54351C}">
      <dgm:prSet/>
      <dgm:spPr/>
      <dgm:t>
        <a:bodyPr/>
        <a:lstStyle/>
        <a:p>
          <a:endParaRPr lang="pt-BR"/>
        </a:p>
      </dgm:t>
    </dgm:pt>
    <dgm:pt modelId="{6CD44969-0159-448B-9B4E-85C61CE5BA4C}">
      <dgm:prSet/>
      <dgm:spPr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dirty="0" smtClean="0"/>
            <a:t>Responsabilidades institucionais: </a:t>
          </a:r>
          <a:r>
            <a:rPr lang="pt-BR" dirty="0" smtClean="0">
              <a:solidFill>
                <a:srgbClr val="FFFF00"/>
              </a:solidFill>
            </a:rPr>
            <a:t>Competência e objetivos estratégicos</a:t>
          </a:r>
          <a:endParaRPr lang="pt-BR" dirty="0">
            <a:solidFill>
              <a:srgbClr val="FFFF00"/>
            </a:solidFill>
          </a:endParaRPr>
        </a:p>
      </dgm:t>
    </dgm:pt>
    <dgm:pt modelId="{8CB90070-00D4-435E-B3FE-5C539001DDE3}" type="parTrans" cxnId="{BDEF8156-2D14-4A66-8D2D-081773D1E237}">
      <dgm:prSet/>
      <dgm:spPr/>
      <dgm:t>
        <a:bodyPr/>
        <a:lstStyle/>
        <a:p>
          <a:endParaRPr lang="pt-BR"/>
        </a:p>
      </dgm:t>
    </dgm:pt>
    <dgm:pt modelId="{BA85A108-4B7F-4DE6-8BDF-8148C4C51296}" type="sibTrans" cxnId="{BDEF8156-2D14-4A66-8D2D-081773D1E237}">
      <dgm:prSet/>
      <dgm:spPr/>
      <dgm:t>
        <a:bodyPr/>
        <a:lstStyle/>
        <a:p>
          <a:endParaRPr lang="pt-BR"/>
        </a:p>
      </dgm:t>
    </dgm:pt>
    <dgm:pt modelId="{190E50FC-A9A8-4778-B44A-0058D87BA763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dirty="0" smtClean="0">
              <a:solidFill>
                <a:schemeClr val="accent6"/>
              </a:solidFill>
            </a:rPr>
            <a:t>Estratégia de atuação</a:t>
          </a:r>
          <a:r>
            <a:rPr lang="pt-BR" dirty="0" smtClean="0"/>
            <a:t>: Análise do mapa/plano estratégico da unidade ou do órgão em que a unidade esteja inserida; plano de ação referente ao exercício a que se referir o relatório de gestão.</a:t>
          </a:r>
          <a:endParaRPr lang="pt-BR" dirty="0"/>
        </a:p>
      </dgm:t>
    </dgm:pt>
    <dgm:pt modelId="{30A09504-E820-41C8-8F47-531AC6B58E2F}" type="parTrans" cxnId="{B159F347-9529-4D50-948B-A46E0F10BB29}">
      <dgm:prSet/>
      <dgm:spPr/>
      <dgm:t>
        <a:bodyPr/>
        <a:lstStyle/>
        <a:p>
          <a:endParaRPr lang="pt-BR"/>
        </a:p>
      </dgm:t>
    </dgm:pt>
    <dgm:pt modelId="{DCC0CD35-51E5-40F5-BA98-D89F8C573D6F}" type="sibTrans" cxnId="{B159F347-9529-4D50-948B-A46E0F10BB29}">
      <dgm:prSet/>
      <dgm:spPr/>
      <dgm:t>
        <a:bodyPr/>
        <a:lstStyle/>
        <a:p>
          <a:endParaRPr lang="pt-BR"/>
        </a:p>
      </dgm:t>
    </dgm:pt>
    <dgm:pt modelId="{5AE81ED3-DDA7-450B-92D1-4A236A6E25EC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dirty="0" smtClean="0">
              <a:solidFill>
                <a:schemeClr val="accent6"/>
              </a:solidFill>
            </a:rPr>
            <a:t>Desempenho operacional</a:t>
          </a:r>
          <a:r>
            <a:rPr lang="pt-BR" dirty="0" smtClean="0"/>
            <a:t>: atingimento de metas; indicadores de desempenho; análise de desempenho</a:t>
          </a:r>
          <a:endParaRPr lang="pt-BR" dirty="0"/>
        </a:p>
      </dgm:t>
    </dgm:pt>
    <dgm:pt modelId="{45FF97ED-5969-4A20-A5FD-C8E9E5FD984E}" type="parTrans" cxnId="{3A4E4A73-864A-4888-9998-125C6C54AEE3}">
      <dgm:prSet/>
      <dgm:spPr/>
      <dgm:t>
        <a:bodyPr/>
        <a:lstStyle/>
        <a:p>
          <a:endParaRPr lang="pt-BR"/>
        </a:p>
      </dgm:t>
    </dgm:pt>
    <dgm:pt modelId="{A548E43C-AA1F-4591-8A04-57E533C728D7}" type="sibTrans" cxnId="{3A4E4A73-864A-4888-9998-125C6C54AEE3}">
      <dgm:prSet/>
      <dgm:spPr/>
      <dgm:t>
        <a:bodyPr/>
        <a:lstStyle/>
        <a:p>
          <a:endParaRPr lang="pt-BR"/>
        </a:p>
      </dgm:t>
    </dgm:pt>
    <dgm:pt modelId="{A60C6D42-1AE8-4440-95BB-9363C0ED4B9F}" type="pres">
      <dgm:prSet presAssocID="{C9645BD4-E24D-4B5C-A3B5-CB66AC8E4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5AA4534-7D23-486C-A693-DF41549858B2}" type="pres">
      <dgm:prSet presAssocID="{40404D70-12DC-4485-8F63-11AA282D9B2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A28274-6898-4ACE-BA99-06C49D1CB6BD}" type="pres">
      <dgm:prSet presAssocID="{7F65E6C0-E8E9-474B-A447-0057150473D4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797360E1-2771-4BE4-B965-18851969638F}" type="pres">
      <dgm:prSet presAssocID="{6CD44969-0159-448B-9B4E-85C61CE5BA4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6FF7BE-AB43-4957-BBF0-DCDA88F896C1}" type="pres">
      <dgm:prSet presAssocID="{6CD44969-0159-448B-9B4E-85C61CE5BA4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558D77F-3080-4217-B33B-B1ECBEC27B81}" type="presOf" srcId="{40404D70-12DC-4485-8F63-11AA282D9B2D}" destId="{E5AA4534-7D23-486C-A693-DF41549858B2}" srcOrd="0" destOrd="0" presId="urn:microsoft.com/office/officeart/2005/8/layout/vList2"/>
    <dgm:cxn modelId="{A0752A00-E52B-4DFF-B6CF-5BF4E433CA78}" type="presOf" srcId="{5AE81ED3-DDA7-450B-92D1-4A236A6E25EC}" destId="{2E6FF7BE-AB43-4957-BBF0-DCDA88F896C1}" srcOrd="0" destOrd="1" presId="urn:microsoft.com/office/officeart/2005/8/layout/vList2"/>
    <dgm:cxn modelId="{3A4E4A73-864A-4888-9998-125C6C54AEE3}" srcId="{6CD44969-0159-448B-9B4E-85C61CE5BA4C}" destId="{5AE81ED3-DDA7-450B-92D1-4A236A6E25EC}" srcOrd="1" destOrd="0" parTransId="{45FF97ED-5969-4A20-A5FD-C8E9E5FD984E}" sibTransId="{A548E43C-AA1F-4591-8A04-57E533C728D7}"/>
    <dgm:cxn modelId="{B159F347-9529-4D50-948B-A46E0F10BB29}" srcId="{6CD44969-0159-448B-9B4E-85C61CE5BA4C}" destId="{190E50FC-A9A8-4778-B44A-0058D87BA763}" srcOrd="0" destOrd="0" parTransId="{30A09504-E820-41C8-8F47-531AC6B58E2F}" sibTransId="{DCC0CD35-51E5-40F5-BA98-D89F8C573D6F}"/>
    <dgm:cxn modelId="{9FA8CD91-0C16-461F-BBF5-F4E0DAA220C0}" type="presOf" srcId="{6CD44969-0159-448B-9B4E-85C61CE5BA4C}" destId="{797360E1-2771-4BE4-B965-18851969638F}" srcOrd="0" destOrd="0" presId="urn:microsoft.com/office/officeart/2005/8/layout/vList2"/>
    <dgm:cxn modelId="{EE5F0CEE-B71D-431F-B9AA-9FE6894A86A2}" type="presOf" srcId="{C9645BD4-E24D-4B5C-A3B5-CB66AC8E4263}" destId="{A60C6D42-1AE8-4440-95BB-9363C0ED4B9F}" srcOrd="0" destOrd="0" presId="urn:microsoft.com/office/officeart/2005/8/layout/vList2"/>
    <dgm:cxn modelId="{C557EBF3-2D40-4D80-8DF5-B00D8B54351C}" srcId="{C9645BD4-E24D-4B5C-A3B5-CB66AC8E4263}" destId="{40404D70-12DC-4485-8F63-11AA282D9B2D}" srcOrd="0" destOrd="0" parTransId="{70EBE6F9-14A6-4633-8174-D85BB006ACB7}" sibTransId="{7F65E6C0-E8E9-474B-A447-0057150473D4}"/>
    <dgm:cxn modelId="{1A63BC60-16D0-4DB7-9916-59D10E7D8F47}" type="presOf" srcId="{190E50FC-A9A8-4778-B44A-0058D87BA763}" destId="{2E6FF7BE-AB43-4957-BBF0-DCDA88F896C1}" srcOrd="0" destOrd="0" presId="urn:microsoft.com/office/officeart/2005/8/layout/vList2"/>
    <dgm:cxn modelId="{BDEF8156-2D14-4A66-8D2D-081773D1E237}" srcId="{C9645BD4-E24D-4B5C-A3B5-CB66AC8E4263}" destId="{6CD44969-0159-448B-9B4E-85C61CE5BA4C}" srcOrd="1" destOrd="0" parTransId="{8CB90070-00D4-435E-B3FE-5C539001DDE3}" sibTransId="{BA85A108-4B7F-4DE6-8BDF-8148C4C51296}"/>
    <dgm:cxn modelId="{D28D36FC-BD65-4D67-AF2E-0D6D3D1A4AE4}" type="presParOf" srcId="{A60C6D42-1AE8-4440-95BB-9363C0ED4B9F}" destId="{E5AA4534-7D23-486C-A693-DF41549858B2}" srcOrd="0" destOrd="0" presId="urn:microsoft.com/office/officeart/2005/8/layout/vList2"/>
    <dgm:cxn modelId="{0AE31C6C-C47C-4DEF-94E7-F6AC22990CA9}" type="presParOf" srcId="{A60C6D42-1AE8-4440-95BB-9363C0ED4B9F}" destId="{CFA28274-6898-4ACE-BA99-06C49D1CB6BD}" srcOrd="1" destOrd="0" presId="urn:microsoft.com/office/officeart/2005/8/layout/vList2"/>
    <dgm:cxn modelId="{64D6FB7E-8430-4901-82DC-9F04CC5F3408}" type="presParOf" srcId="{A60C6D42-1AE8-4440-95BB-9363C0ED4B9F}" destId="{797360E1-2771-4BE4-B965-18851969638F}" srcOrd="2" destOrd="0" presId="urn:microsoft.com/office/officeart/2005/8/layout/vList2"/>
    <dgm:cxn modelId="{FADC4667-45FD-419F-A82A-01449F3FCA90}" type="presParOf" srcId="{A60C6D42-1AE8-4440-95BB-9363C0ED4B9F}" destId="{2E6FF7BE-AB43-4957-BBF0-DCDA88F896C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3C3BD9-C257-4D30-9194-D0826BCEE637}" type="doc">
      <dgm:prSet loTypeId="urn:microsoft.com/office/officeart/2005/8/layout/orgChart1" loCatId="hierarchy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3915938C-6C54-4AAB-8D46-EAF9A495163C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1400" dirty="0" smtClean="0"/>
            <a:t>Secretaria de Pessoal</a:t>
          </a:r>
          <a:endParaRPr lang="pt-BR" sz="1400" dirty="0"/>
        </a:p>
      </dgm:t>
    </dgm:pt>
    <dgm:pt modelId="{0B9773A8-E725-42BE-A963-1C4C59E9447D}" type="parTrans" cxnId="{EAB9A95D-22F4-478D-AA34-89EBBEA3028A}">
      <dgm:prSet/>
      <dgm:spPr/>
      <dgm:t>
        <a:bodyPr/>
        <a:lstStyle/>
        <a:p>
          <a:endParaRPr lang="pt-BR" sz="2000"/>
        </a:p>
      </dgm:t>
    </dgm:pt>
    <dgm:pt modelId="{B99FF2BE-2D68-4BBF-BB1F-5B998F4AA100}" type="sibTrans" cxnId="{EAB9A95D-22F4-478D-AA34-89EBBEA3028A}">
      <dgm:prSet/>
      <dgm:spPr/>
      <dgm:t>
        <a:bodyPr/>
        <a:lstStyle/>
        <a:p>
          <a:endParaRPr lang="pt-BR" sz="2000"/>
        </a:p>
      </dgm:t>
    </dgm:pt>
    <dgm:pt modelId="{E683E091-20F1-4165-8E1C-FD1CAE94DDBF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1400" dirty="0" smtClean="0"/>
            <a:t>Serviço de Cadastro de Pessoal</a:t>
          </a:r>
          <a:endParaRPr lang="pt-BR" sz="1400" dirty="0"/>
        </a:p>
      </dgm:t>
    </dgm:pt>
    <dgm:pt modelId="{93B14073-1458-4056-80C8-7438CC7474BE}" type="parTrans" cxnId="{2B207ACB-00DE-4BB6-BB94-78A1D815B7F9}">
      <dgm:prSet/>
      <dgm:spPr/>
      <dgm:t>
        <a:bodyPr/>
        <a:lstStyle/>
        <a:p>
          <a:endParaRPr lang="pt-BR" sz="2000"/>
        </a:p>
      </dgm:t>
    </dgm:pt>
    <dgm:pt modelId="{9E9361B1-41A1-4CBF-A917-388BCC792791}" type="sibTrans" cxnId="{2B207ACB-00DE-4BB6-BB94-78A1D815B7F9}">
      <dgm:prSet/>
      <dgm:spPr/>
      <dgm:t>
        <a:bodyPr/>
        <a:lstStyle/>
        <a:p>
          <a:endParaRPr lang="pt-BR" sz="2000"/>
        </a:p>
      </dgm:t>
    </dgm:pt>
    <dgm:pt modelId="{AFB97455-F2E9-48F7-94D7-340BAB4EF686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1300" dirty="0" smtClean="0"/>
            <a:t>Serviço de Preparação de Pagamento de Pessoal</a:t>
          </a:r>
          <a:endParaRPr lang="pt-BR" sz="1300" dirty="0"/>
        </a:p>
      </dgm:t>
    </dgm:pt>
    <dgm:pt modelId="{2FFB1A6F-6301-463A-ACD9-EC3B16DA7197}" type="parTrans" cxnId="{CBFE7A5A-9A5C-4285-9B4D-6941C55778D7}">
      <dgm:prSet/>
      <dgm:spPr/>
      <dgm:t>
        <a:bodyPr/>
        <a:lstStyle/>
        <a:p>
          <a:endParaRPr lang="pt-BR" sz="2000"/>
        </a:p>
      </dgm:t>
    </dgm:pt>
    <dgm:pt modelId="{DCD601C2-9C6A-42F8-B495-73F513DFD39C}" type="sibTrans" cxnId="{CBFE7A5A-9A5C-4285-9B4D-6941C55778D7}">
      <dgm:prSet/>
      <dgm:spPr/>
      <dgm:t>
        <a:bodyPr/>
        <a:lstStyle/>
        <a:p>
          <a:endParaRPr lang="pt-BR" sz="2000"/>
        </a:p>
      </dgm:t>
    </dgm:pt>
    <dgm:pt modelId="{29A699DB-06D1-48F2-A3B5-91CDCC6F43D6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1400" dirty="0" smtClean="0"/>
            <a:t>Serviço de Recrutamento de Pessoal</a:t>
          </a:r>
          <a:endParaRPr lang="pt-BR" sz="1400" dirty="0"/>
        </a:p>
      </dgm:t>
    </dgm:pt>
    <dgm:pt modelId="{1E4DEB03-ABAC-406A-99A6-06635564B721}" type="parTrans" cxnId="{DE2866C8-99EB-4E20-8148-E66200D17E53}">
      <dgm:prSet/>
      <dgm:spPr/>
      <dgm:t>
        <a:bodyPr/>
        <a:lstStyle/>
        <a:p>
          <a:endParaRPr lang="pt-BR" sz="2000"/>
        </a:p>
      </dgm:t>
    </dgm:pt>
    <dgm:pt modelId="{32F6DAC3-F7C6-437E-A2D4-9F62D25E5B5E}" type="sibTrans" cxnId="{DE2866C8-99EB-4E20-8148-E66200D17E53}">
      <dgm:prSet/>
      <dgm:spPr/>
      <dgm:t>
        <a:bodyPr/>
        <a:lstStyle/>
        <a:p>
          <a:endParaRPr lang="pt-BR" sz="2000"/>
        </a:p>
      </dgm:t>
    </dgm:pt>
    <dgm:pt modelId="{EFBFD48C-DA5C-44DC-B604-DFF4E8F7FA98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1400" dirty="0" smtClean="0"/>
            <a:t>Serviço de Legislação de Pessoal</a:t>
          </a:r>
          <a:endParaRPr lang="pt-BR" sz="1400" dirty="0"/>
        </a:p>
      </dgm:t>
    </dgm:pt>
    <dgm:pt modelId="{51EF8B2C-40FE-45B5-8AB6-C1CDC6A98735}" type="parTrans" cxnId="{1C218587-0243-4219-9A06-A8897C4EA3DF}">
      <dgm:prSet/>
      <dgm:spPr/>
      <dgm:t>
        <a:bodyPr/>
        <a:lstStyle/>
        <a:p>
          <a:endParaRPr lang="pt-BR" sz="2000"/>
        </a:p>
      </dgm:t>
    </dgm:pt>
    <dgm:pt modelId="{0AA40004-9FC2-457D-9F2E-0DCCD440EEB9}" type="sibTrans" cxnId="{1C218587-0243-4219-9A06-A8897C4EA3DF}">
      <dgm:prSet/>
      <dgm:spPr/>
      <dgm:t>
        <a:bodyPr/>
        <a:lstStyle/>
        <a:p>
          <a:endParaRPr lang="pt-BR" sz="2000"/>
        </a:p>
      </dgm:t>
    </dgm:pt>
    <dgm:pt modelId="{8B093DBC-E98B-4E9B-8698-B1C44C0C135A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1400" dirty="0" smtClean="0"/>
            <a:t>Setor de Cadastramento  de Juízes</a:t>
          </a:r>
          <a:endParaRPr lang="pt-BR" sz="1400" dirty="0"/>
        </a:p>
      </dgm:t>
    </dgm:pt>
    <dgm:pt modelId="{A321EE7F-1C36-4606-AEC5-72C813B59525}" type="parTrans" cxnId="{CCFAB4E3-4ACC-4A2B-8BCF-E1D18844368D}">
      <dgm:prSet/>
      <dgm:spPr/>
      <dgm:t>
        <a:bodyPr/>
        <a:lstStyle/>
        <a:p>
          <a:endParaRPr lang="pt-BR" sz="2000"/>
        </a:p>
      </dgm:t>
    </dgm:pt>
    <dgm:pt modelId="{C202E17B-FBB2-4296-9AFA-5CB7EE342F15}" type="sibTrans" cxnId="{CCFAB4E3-4ACC-4A2B-8BCF-E1D18844368D}">
      <dgm:prSet/>
      <dgm:spPr/>
      <dgm:t>
        <a:bodyPr/>
        <a:lstStyle/>
        <a:p>
          <a:endParaRPr lang="pt-BR" sz="2000"/>
        </a:p>
      </dgm:t>
    </dgm:pt>
    <dgm:pt modelId="{9E26DF30-2ABC-47F0-9513-BACABC6DDCC8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1400" dirty="0" smtClean="0"/>
            <a:t>Setor de Cadastramento de Servidores</a:t>
          </a:r>
          <a:endParaRPr lang="pt-BR" sz="1400" dirty="0"/>
        </a:p>
      </dgm:t>
    </dgm:pt>
    <dgm:pt modelId="{17442721-8C5D-4E54-AFD8-CB097273176F}" type="parTrans" cxnId="{9F2433D4-7583-4617-BCAB-ED3FF776310A}">
      <dgm:prSet/>
      <dgm:spPr/>
      <dgm:t>
        <a:bodyPr/>
        <a:lstStyle/>
        <a:p>
          <a:endParaRPr lang="pt-BR" sz="2000"/>
        </a:p>
      </dgm:t>
    </dgm:pt>
    <dgm:pt modelId="{D3E2E483-01FF-4F1E-BEE6-432084EC8AC4}" type="sibTrans" cxnId="{9F2433D4-7583-4617-BCAB-ED3FF776310A}">
      <dgm:prSet/>
      <dgm:spPr/>
      <dgm:t>
        <a:bodyPr/>
        <a:lstStyle/>
        <a:p>
          <a:endParaRPr lang="pt-BR" sz="2000"/>
        </a:p>
      </dgm:t>
    </dgm:pt>
    <dgm:pt modelId="{4C37C714-D365-412E-80B3-BD84DC08F0DF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1400" dirty="0" smtClean="0"/>
            <a:t>Setor de Apuração de Tempo de Serviço</a:t>
          </a:r>
          <a:endParaRPr lang="pt-BR" sz="1400" dirty="0"/>
        </a:p>
      </dgm:t>
    </dgm:pt>
    <dgm:pt modelId="{258E0817-565F-40BA-899C-2E486EEEAA6A}" type="parTrans" cxnId="{95A3EE60-7E71-444D-8ED1-0E7A844531F4}">
      <dgm:prSet/>
      <dgm:spPr/>
      <dgm:t>
        <a:bodyPr/>
        <a:lstStyle/>
        <a:p>
          <a:endParaRPr lang="pt-BR" sz="2000"/>
        </a:p>
      </dgm:t>
    </dgm:pt>
    <dgm:pt modelId="{B001A050-6C85-4DC3-9BE0-AEC073B0B7BA}" type="sibTrans" cxnId="{95A3EE60-7E71-444D-8ED1-0E7A844531F4}">
      <dgm:prSet/>
      <dgm:spPr/>
      <dgm:t>
        <a:bodyPr/>
        <a:lstStyle/>
        <a:p>
          <a:endParaRPr lang="pt-BR" sz="2000"/>
        </a:p>
      </dgm:t>
    </dgm:pt>
    <dgm:pt modelId="{35A80EF3-27D8-4D3A-82A0-37568C1DE71A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1400" dirty="0" smtClean="0"/>
            <a:t>Setor de Pagamento de Juízes</a:t>
          </a:r>
          <a:endParaRPr lang="pt-BR" sz="1400" dirty="0"/>
        </a:p>
      </dgm:t>
    </dgm:pt>
    <dgm:pt modelId="{8B51429E-B75F-4823-AA57-DC57E7828DA1}" type="parTrans" cxnId="{D0059FFF-EE5B-446B-8AC3-B0E4FCBAB36B}">
      <dgm:prSet/>
      <dgm:spPr/>
      <dgm:t>
        <a:bodyPr/>
        <a:lstStyle/>
        <a:p>
          <a:endParaRPr lang="pt-BR" sz="2000"/>
        </a:p>
      </dgm:t>
    </dgm:pt>
    <dgm:pt modelId="{A498AC31-3345-4B3E-A0D7-BB25592B60C3}" type="sibTrans" cxnId="{D0059FFF-EE5B-446B-8AC3-B0E4FCBAB36B}">
      <dgm:prSet/>
      <dgm:spPr/>
      <dgm:t>
        <a:bodyPr/>
        <a:lstStyle/>
        <a:p>
          <a:endParaRPr lang="pt-BR" sz="2000"/>
        </a:p>
      </dgm:t>
    </dgm:pt>
    <dgm:pt modelId="{34E68F35-6541-49CC-9512-93D2DD9EE364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1400" dirty="0" smtClean="0"/>
            <a:t>Setor de Pagamento de Servidores Ativos</a:t>
          </a:r>
          <a:endParaRPr lang="pt-BR" sz="1400" dirty="0"/>
        </a:p>
      </dgm:t>
    </dgm:pt>
    <dgm:pt modelId="{AD79E148-5D32-4FE9-8B65-46CADEAC8CA6}" type="parTrans" cxnId="{89FF2B13-2392-4C65-97AE-DA788133C2AF}">
      <dgm:prSet/>
      <dgm:spPr/>
      <dgm:t>
        <a:bodyPr/>
        <a:lstStyle/>
        <a:p>
          <a:endParaRPr lang="pt-BR" sz="2000"/>
        </a:p>
      </dgm:t>
    </dgm:pt>
    <dgm:pt modelId="{98F27706-3E80-4FCF-9784-E2FFC609E0B1}" type="sibTrans" cxnId="{89FF2B13-2392-4C65-97AE-DA788133C2AF}">
      <dgm:prSet/>
      <dgm:spPr/>
      <dgm:t>
        <a:bodyPr/>
        <a:lstStyle/>
        <a:p>
          <a:endParaRPr lang="pt-BR" sz="2000"/>
        </a:p>
      </dgm:t>
    </dgm:pt>
    <dgm:pt modelId="{C5E8ACAE-4DBD-4790-8872-780BEBB6281A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1400" dirty="0" smtClean="0"/>
            <a:t>Setor de Pagamento de Inativos e Pensionistas</a:t>
          </a:r>
          <a:endParaRPr lang="pt-BR" sz="1400" dirty="0"/>
        </a:p>
      </dgm:t>
    </dgm:pt>
    <dgm:pt modelId="{BB7AAD59-A8FA-4603-B2E9-A3185FB35EA1}" type="parTrans" cxnId="{39E429DA-4830-44F4-A248-E4D135DBB7F9}">
      <dgm:prSet/>
      <dgm:spPr/>
      <dgm:t>
        <a:bodyPr/>
        <a:lstStyle/>
        <a:p>
          <a:endParaRPr lang="pt-BR" sz="2000"/>
        </a:p>
      </dgm:t>
    </dgm:pt>
    <dgm:pt modelId="{BC714947-8E44-47FC-A129-12EE42904BA6}" type="sibTrans" cxnId="{39E429DA-4830-44F4-A248-E4D135DBB7F9}">
      <dgm:prSet/>
      <dgm:spPr/>
      <dgm:t>
        <a:bodyPr/>
        <a:lstStyle/>
        <a:p>
          <a:endParaRPr lang="pt-BR" sz="2000"/>
        </a:p>
      </dgm:t>
    </dgm:pt>
    <dgm:pt modelId="{4F37D293-C103-42A1-B93F-19349B318CD1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1400" dirty="0" smtClean="0"/>
            <a:t>Setor de Provimento e Vacância</a:t>
          </a:r>
          <a:endParaRPr lang="pt-BR" sz="1400" dirty="0"/>
        </a:p>
      </dgm:t>
    </dgm:pt>
    <dgm:pt modelId="{0ACBAF20-530E-4AC2-A799-423DF80CD109}" type="parTrans" cxnId="{F7843B28-5F0D-4B8F-B738-091B9BBF586B}">
      <dgm:prSet/>
      <dgm:spPr/>
      <dgm:t>
        <a:bodyPr/>
        <a:lstStyle/>
        <a:p>
          <a:endParaRPr lang="pt-BR" sz="2000"/>
        </a:p>
      </dgm:t>
    </dgm:pt>
    <dgm:pt modelId="{595D61B5-BD7F-490E-A618-06EAA4E59192}" type="sibTrans" cxnId="{F7843B28-5F0D-4B8F-B738-091B9BBF586B}">
      <dgm:prSet/>
      <dgm:spPr/>
      <dgm:t>
        <a:bodyPr/>
        <a:lstStyle/>
        <a:p>
          <a:endParaRPr lang="pt-BR" sz="2000"/>
        </a:p>
      </dgm:t>
    </dgm:pt>
    <dgm:pt modelId="{0C4FA0C5-D092-44FB-8114-05AF7D0EF41B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1400" dirty="0" smtClean="0"/>
            <a:t>Setor de Seleção</a:t>
          </a:r>
          <a:endParaRPr lang="pt-BR" sz="1400" dirty="0"/>
        </a:p>
      </dgm:t>
    </dgm:pt>
    <dgm:pt modelId="{25B1F7AA-DFC9-4C29-830F-2C287FE7D40E}" type="parTrans" cxnId="{46B4DFC9-019F-4347-B9F5-CA19D441BEAC}">
      <dgm:prSet/>
      <dgm:spPr/>
      <dgm:t>
        <a:bodyPr/>
        <a:lstStyle/>
        <a:p>
          <a:endParaRPr lang="pt-BR" sz="2000"/>
        </a:p>
      </dgm:t>
    </dgm:pt>
    <dgm:pt modelId="{9A895E7E-FAF7-46CF-AC11-6952C849E286}" type="sibTrans" cxnId="{46B4DFC9-019F-4347-B9F5-CA19D441BEAC}">
      <dgm:prSet/>
      <dgm:spPr/>
      <dgm:t>
        <a:bodyPr/>
        <a:lstStyle/>
        <a:p>
          <a:endParaRPr lang="pt-BR" sz="2000"/>
        </a:p>
      </dgm:t>
    </dgm:pt>
    <dgm:pt modelId="{1EC6CF62-905B-483B-8792-395E72AB3EC0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1400" dirty="0" smtClean="0"/>
            <a:t>Setor de Aperfeiçoamento Funcional</a:t>
          </a:r>
          <a:endParaRPr lang="pt-BR" sz="1400" dirty="0"/>
        </a:p>
      </dgm:t>
    </dgm:pt>
    <dgm:pt modelId="{0814C5F3-A467-4CFC-9A90-D70E22E9542D}" type="parTrans" cxnId="{32A988B4-CCBD-46B8-A867-4AD93F32709A}">
      <dgm:prSet/>
      <dgm:spPr/>
      <dgm:t>
        <a:bodyPr/>
        <a:lstStyle/>
        <a:p>
          <a:endParaRPr lang="pt-BR" sz="2000"/>
        </a:p>
      </dgm:t>
    </dgm:pt>
    <dgm:pt modelId="{E07C1AC1-E051-4D90-BC7B-341C6B739AFF}" type="sibTrans" cxnId="{32A988B4-CCBD-46B8-A867-4AD93F32709A}">
      <dgm:prSet/>
      <dgm:spPr/>
      <dgm:t>
        <a:bodyPr/>
        <a:lstStyle/>
        <a:p>
          <a:endParaRPr lang="pt-BR" sz="2000"/>
        </a:p>
      </dgm:t>
    </dgm:pt>
    <dgm:pt modelId="{84F886B6-5A27-481F-9016-CFBE4E22AB6C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1400" dirty="0" smtClean="0"/>
            <a:t>Setor de Pesquisa</a:t>
          </a:r>
          <a:endParaRPr lang="pt-BR" sz="1400" dirty="0"/>
        </a:p>
      </dgm:t>
    </dgm:pt>
    <dgm:pt modelId="{B4B40F30-4FB4-4C69-8BF8-6B75F0C3A69B}" type="parTrans" cxnId="{79773991-D7F5-4CA3-9BE8-0A0CC788C04C}">
      <dgm:prSet/>
      <dgm:spPr/>
      <dgm:t>
        <a:bodyPr/>
        <a:lstStyle/>
        <a:p>
          <a:endParaRPr lang="pt-BR" sz="2000"/>
        </a:p>
      </dgm:t>
    </dgm:pt>
    <dgm:pt modelId="{52EB90CB-651D-4AAE-87C1-5BED7BBCBB68}" type="sibTrans" cxnId="{79773991-D7F5-4CA3-9BE8-0A0CC788C04C}">
      <dgm:prSet/>
      <dgm:spPr/>
      <dgm:t>
        <a:bodyPr/>
        <a:lstStyle/>
        <a:p>
          <a:endParaRPr lang="pt-BR" sz="2000"/>
        </a:p>
      </dgm:t>
    </dgm:pt>
    <dgm:pt modelId="{5CC54515-BB8B-4536-A0E8-9CA071047307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1400" dirty="0" smtClean="0"/>
            <a:t>Setor de Aposentadoria e Pensões</a:t>
          </a:r>
          <a:endParaRPr lang="pt-BR" sz="1400" dirty="0"/>
        </a:p>
      </dgm:t>
    </dgm:pt>
    <dgm:pt modelId="{673F2919-9FDC-4065-BD67-0C21E8854574}" type="parTrans" cxnId="{68D02627-FEF3-41D5-A2AC-FD739B95B1FF}">
      <dgm:prSet/>
      <dgm:spPr/>
      <dgm:t>
        <a:bodyPr/>
        <a:lstStyle/>
        <a:p>
          <a:endParaRPr lang="pt-BR" sz="2000"/>
        </a:p>
      </dgm:t>
    </dgm:pt>
    <dgm:pt modelId="{98E0F69C-2692-4D00-920C-E32132627EC1}" type="sibTrans" cxnId="{68D02627-FEF3-41D5-A2AC-FD739B95B1FF}">
      <dgm:prSet/>
      <dgm:spPr/>
      <dgm:t>
        <a:bodyPr/>
        <a:lstStyle/>
        <a:p>
          <a:endParaRPr lang="pt-BR" sz="2000"/>
        </a:p>
      </dgm:t>
    </dgm:pt>
    <dgm:pt modelId="{8D0D33A2-7CD1-4A32-A90F-8C1F421C174D}" type="pres">
      <dgm:prSet presAssocID="{043C3BD9-C257-4D30-9194-D0826BCEE6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011B8C6-D224-45EE-A90F-CCD9CB86F041}" type="pres">
      <dgm:prSet presAssocID="{3915938C-6C54-4AAB-8D46-EAF9A495163C}" presName="hierRoot1" presStyleCnt="0">
        <dgm:presLayoutVars>
          <dgm:hierBranch val="init"/>
        </dgm:presLayoutVars>
      </dgm:prSet>
      <dgm:spPr/>
    </dgm:pt>
    <dgm:pt modelId="{407EB3DA-58E1-4301-B5A6-1CE2C324EB18}" type="pres">
      <dgm:prSet presAssocID="{3915938C-6C54-4AAB-8D46-EAF9A495163C}" presName="rootComposite1" presStyleCnt="0"/>
      <dgm:spPr/>
    </dgm:pt>
    <dgm:pt modelId="{B2D63D6F-3A01-4186-AB5A-E0A6C0102F09}" type="pres">
      <dgm:prSet presAssocID="{3915938C-6C54-4AAB-8D46-EAF9A495163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3DB49F6-D222-433A-8F92-337F56FB40ED}" type="pres">
      <dgm:prSet presAssocID="{3915938C-6C54-4AAB-8D46-EAF9A495163C}" presName="rootConnector1" presStyleLbl="node1" presStyleIdx="0" presStyleCnt="0"/>
      <dgm:spPr/>
      <dgm:t>
        <a:bodyPr/>
        <a:lstStyle/>
        <a:p>
          <a:endParaRPr lang="pt-BR"/>
        </a:p>
      </dgm:t>
    </dgm:pt>
    <dgm:pt modelId="{6987D5B9-3556-4C34-B5B5-9AF638B5B186}" type="pres">
      <dgm:prSet presAssocID="{3915938C-6C54-4AAB-8D46-EAF9A495163C}" presName="hierChild2" presStyleCnt="0"/>
      <dgm:spPr/>
    </dgm:pt>
    <dgm:pt modelId="{A0EF8A72-3226-4D3C-BA9B-D9A3789C2F6D}" type="pres">
      <dgm:prSet presAssocID="{93B14073-1458-4056-80C8-7438CC7474BE}" presName="Name37" presStyleLbl="parChTrans1D2" presStyleIdx="0" presStyleCnt="4"/>
      <dgm:spPr/>
      <dgm:t>
        <a:bodyPr/>
        <a:lstStyle/>
        <a:p>
          <a:endParaRPr lang="pt-BR"/>
        </a:p>
      </dgm:t>
    </dgm:pt>
    <dgm:pt modelId="{C87C8396-E8B7-4558-AAFB-1DB246504AF5}" type="pres">
      <dgm:prSet presAssocID="{E683E091-20F1-4165-8E1C-FD1CAE94DDBF}" presName="hierRoot2" presStyleCnt="0">
        <dgm:presLayoutVars>
          <dgm:hierBranch val="l"/>
        </dgm:presLayoutVars>
      </dgm:prSet>
      <dgm:spPr/>
    </dgm:pt>
    <dgm:pt modelId="{AC32C75A-A138-4E6A-A1FF-97498D0F6821}" type="pres">
      <dgm:prSet presAssocID="{E683E091-20F1-4165-8E1C-FD1CAE94DDBF}" presName="rootComposite" presStyleCnt="0"/>
      <dgm:spPr/>
    </dgm:pt>
    <dgm:pt modelId="{2A7F3AE8-7EB9-4DD7-88BA-166E9E3369E8}" type="pres">
      <dgm:prSet presAssocID="{E683E091-20F1-4165-8E1C-FD1CAE94DDBF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F634DE8-C356-4845-B3AA-6E28061A3EC0}" type="pres">
      <dgm:prSet presAssocID="{E683E091-20F1-4165-8E1C-FD1CAE94DDBF}" presName="rootConnector" presStyleLbl="node2" presStyleIdx="0" presStyleCnt="4"/>
      <dgm:spPr/>
      <dgm:t>
        <a:bodyPr/>
        <a:lstStyle/>
        <a:p>
          <a:endParaRPr lang="pt-BR"/>
        </a:p>
      </dgm:t>
    </dgm:pt>
    <dgm:pt modelId="{A43B9493-BE50-4ACD-A29D-673A39011070}" type="pres">
      <dgm:prSet presAssocID="{E683E091-20F1-4165-8E1C-FD1CAE94DDBF}" presName="hierChild4" presStyleCnt="0"/>
      <dgm:spPr/>
    </dgm:pt>
    <dgm:pt modelId="{329F1515-B736-4E1E-8BC8-81C83954202E}" type="pres">
      <dgm:prSet presAssocID="{A321EE7F-1C36-4606-AEC5-72C813B59525}" presName="Name50" presStyleLbl="parChTrans1D3" presStyleIdx="0" presStyleCnt="11"/>
      <dgm:spPr/>
      <dgm:t>
        <a:bodyPr/>
        <a:lstStyle/>
        <a:p>
          <a:endParaRPr lang="pt-BR"/>
        </a:p>
      </dgm:t>
    </dgm:pt>
    <dgm:pt modelId="{5FEFAB88-C750-4CBC-B80A-195564721B05}" type="pres">
      <dgm:prSet presAssocID="{8B093DBC-E98B-4E9B-8698-B1C44C0C135A}" presName="hierRoot2" presStyleCnt="0">
        <dgm:presLayoutVars>
          <dgm:hierBranch val="init"/>
        </dgm:presLayoutVars>
      </dgm:prSet>
      <dgm:spPr/>
    </dgm:pt>
    <dgm:pt modelId="{683CA42C-3FAF-4645-A8D7-C0EC7B881CD9}" type="pres">
      <dgm:prSet presAssocID="{8B093DBC-E98B-4E9B-8698-B1C44C0C135A}" presName="rootComposite" presStyleCnt="0"/>
      <dgm:spPr/>
    </dgm:pt>
    <dgm:pt modelId="{38E9C2CE-359C-478E-AD99-F8B81C892DF8}" type="pres">
      <dgm:prSet presAssocID="{8B093DBC-E98B-4E9B-8698-B1C44C0C135A}" presName="rootText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E4EAB8E-4148-4969-9AE5-3D6B5E827D5C}" type="pres">
      <dgm:prSet presAssocID="{8B093DBC-E98B-4E9B-8698-B1C44C0C135A}" presName="rootConnector" presStyleLbl="node3" presStyleIdx="0" presStyleCnt="11"/>
      <dgm:spPr/>
      <dgm:t>
        <a:bodyPr/>
        <a:lstStyle/>
        <a:p>
          <a:endParaRPr lang="pt-BR"/>
        </a:p>
      </dgm:t>
    </dgm:pt>
    <dgm:pt modelId="{FAC173E2-E913-4AE9-9429-AAA07DF70E68}" type="pres">
      <dgm:prSet presAssocID="{8B093DBC-E98B-4E9B-8698-B1C44C0C135A}" presName="hierChild4" presStyleCnt="0"/>
      <dgm:spPr/>
    </dgm:pt>
    <dgm:pt modelId="{B4E611B2-ACCC-4F22-87FE-99B94FF65754}" type="pres">
      <dgm:prSet presAssocID="{8B093DBC-E98B-4E9B-8698-B1C44C0C135A}" presName="hierChild5" presStyleCnt="0"/>
      <dgm:spPr/>
    </dgm:pt>
    <dgm:pt modelId="{7ABA2159-0B07-4E35-816F-718E5245BFA8}" type="pres">
      <dgm:prSet presAssocID="{17442721-8C5D-4E54-AFD8-CB097273176F}" presName="Name50" presStyleLbl="parChTrans1D3" presStyleIdx="1" presStyleCnt="11"/>
      <dgm:spPr/>
      <dgm:t>
        <a:bodyPr/>
        <a:lstStyle/>
        <a:p>
          <a:endParaRPr lang="pt-BR"/>
        </a:p>
      </dgm:t>
    </dgm:pt>
    <dgm:pt modelId="{8CE83DC4-C101-4B83-B313-97788B751933}" type="pres">
      <dgm:prSet presAssocID="{9E26DF30-2ABC-47F0-9513-BACABC6DDCC8}" presName="hierRoot2" presStyleCnt="0">
        <dgm:presLayoutVars>
          <dgm:hierBranch val="init"/>
        </dgm:presLayoutVars>
      </dgm:prSet>
      <dgm:spPr/>
    </dgm:pt>
    <dgm:pt modelId="{4847FCBB-20E4-497E-9126-6257AF63CD7F}" type="pres">
      <dgm:prSet presAssocID="{9E26DF30-2ABC-47F0-9513-BACABC6DDCC8}" presName="rootComposite" presStyleCnt="0"/>
      <dgm:spPr/>
    </dgm:pt>
    <dgm:pt modelId="{48495DBD-2F58-496B-A1B9-A95E3C11D12B}" type="pres">
      <dgm:prSet presAssocID="{9E26DF30-2ABC-47F0-9513-BACABC6DDCC8}" presName="rootText" presStyleLbl="node3" presStyleIdx="1" presStyleCnt="1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57FDBFB-D955-46D5-ADB5-DE23B17415B4}" type="pres">
      <dgm:prSet presAssocID="{9E26DF30-2ABC-47F0-9513-BACABC6DDCC8}" presName="rootConnector" presStyleLbl="node3" presStyleIdx="1" presStyleCnt="11"/>
      <dgm:spPr/>
      <dgm:t>
        <a:bodyPr/>
        <a:lstStyle/>
        <a:p>
          <a:endParaRPr lang="pt-BR"/>
        </a:p>
      </dgm:t>
    </dgm:pt>
    <dgm:pt modelId="{DA708465-339A-4A18-8CA7-103FB4198401}" type="pres">
      <dgm:prSet presAssocID="{9E26DF30-2ABC-47F0-9513-BACABC6DDCC8}" presName="hierChild4" presStyleCnt="0"/>
      <dgm:spPr/>
    </dgm:pt>
    <dgm:pt modelId="{AA753A27-C803-4528-A0E8-128B993B90F7}" type="pres">
      <dgm:prSet presAssocID="{9E26DF30-2ABC-47F0-9513-BACABC6DDCC8}" presName="hierChild5" presStyleCnt="0"/>
      <dgm:spPr/>
    </dgm:pt>
    <dgm:pt modelId="{7A4D329C-5BCA-4D91-B365-E8B207DEFA51}" type="pres">
      <dgm:prSet presAssocID="{258E0817-565F-40BA-899C-2E486EEEAA6A}" presName="Name50" presStyleLbl="parChTrans1D3" presStyleIdx="2" presStyleCnt="11"/>
      <dgm:spPr/>
      <dgm:t>
        <a:bodyPr/>
        <a:lstStyle/>
        <a:p>
          <a:endParaRPr lang="pt-BR"/>
        </a:p>
      </dgm:t>
    </dgm:pt>
    <dgm:pt modelId="{FE6324DF-FFF9-48D3-B9D4-D48E66667C16}" type="pres">
      <dgm:prSet presAssocID="{4C37C714-D365-412E-80B3-BD84DC08F0DF}" presName="hierRoot2" presStyleCnt="0">
        <dgm:presLayoutVars>
          <dgm:hierBranch val="init"/>
        </dgm:presLayoutVars>
      </dgm:prSet>
      <dgm:spPr/>
    </dgm:pt>
    <dgm:pt modelId="{A75E3ED9-13EE-4E96-B41B-2CD4C25786EC}" type="pres">
      <dgm:prSet presAssocID="{4C37C714-D365-412E-80B3-BD84DC08F0DF}" presName="rootComposite" presStyleCnt="0"/>
      <dgm:spPr/>
    </dgm:pt>
    <dgm:pt modelId="{8C7B2573-98C9-4B86-A6CD-9FA368E8441E}" type="pres">
      <dgm:prSet presAssocID="{4C37C714-D365-412E-80B3-BD84DC08F0DF}" presName="rootText" presStyleLbl="node3" presStyleIdx="2" presStyleCnt="1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0C6E64A-E03A-4F0D-913E-5B1BD99F8926}" type="pres">
      <dgm:prSet presAssocID="{4C37C714-D365-412E-80B3-BD84DC08F0DF}" presName="rootConnector" presStyleLbl="node3" presStyleIdx="2" presStyleCnt="11"/>
      <dgm:spPr/>
      <dgm:t>
        <a:bodyPr/>
        <a:lstStyle/>
        <a:p>
          <a:endParaRPr lang="pt-BR"/>
        </a:p>
      </dgm:t>
    </dgm:pt>
    <dgm:pt modelId="{13E9DBC2-731D-4928-A471-AED0A09479FF}" type="pres">
      <dgm:prSet presAssocID="{4C37C714-D365-412E-80B3-BD84DC08F0DF}" presName="hierChild4" presStyleCnt="0"/>
      <dgm:spPr/>
    </dgm:pt>
    <dgm:pt modelId="{BAE72B87-553B-441C-8D83-87C2A16159C3}" type="pres">
      <dgm:prSet presAssocID="{4C37C714-D365-412E-80B3-BD84DC08F0DF}" presName="hierChild5" presStyleCnt="0"/>
      <dgm:spPr/>
    </dgm:pt>
    <dgm:pt modelId="{5CED5A76-EC20-41F4-A7AC-A16F6340D04B}" type="pres">
      <dgm:prSet presAssocID="{E683E091-20F1-4165-8E1C-FD1CAE94DDBF}" presName="hierChild5" presStyleCnt="0"/>
      <dgm:spPr/>
    </dgm:pt>
    <dgm:pt modelId="{0A88B3E0-F68A-4A77-888D-9986715B5211}" type="pres">
      <dgm:prSet presAssocID="{2FFB1A6F-6301-463A-ACD9-EC3B16DA7197}" presName="Name37" presStyleLbl="parChTrans1D2" presStyleIdx="1" presStyleCnt="4"/>
      <dgm:spPr/>
      <dgm:t>
        <a:bodyPr/>
        <a:lstStyle/>
        <a:p>
          <a:endParaRPr lang="pt-BR"/>
        </a:p>
      </dgm:t>
    </dgm:pt>
    <dgm:pt modelId="{257CE1B5-FB68-41FA-A20F-3013A199979C}" type="pres">
      <dgm:prSet presAssocID="{AFB97455-F2E9-48F7-94D7-340BAB4EF686}" presName="hierRoot2" presStyleCnt="0">
        <dgm:presLayoutVars>
          <dgm:hierBranch val="l"/>
        </dgm:presLayoutVars>
      </dgm:prSet>
      <dgm:spPr/>
    </dgm:pt>
    <dgm:pt modelId="{29E7B0F4-B7F4-4B62-845D-A3C848A1ED26}" type="pres">
      <dgm:prSet presAssocID="{AFB97455-F2E9-48F7-94D7-340BAB4EF686}" presName="rootComposite" presStyleCnt="0"/>
      <dgm:spPr/>
    </dgm:pt>
    <dgm:pt modelId="{87FDBDDC-3C0F-4F76-93E8-E33E7317E215}" type="pres">
      <dgm:prSet presAssocID="{AFB97455-F2E9-48F7-94D7-340BAB4EF68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E3F4F4D-FDBC-4A8B-9A6E-44F75F0BE80F}" type="pres">
      <dgm:prSet presAssocID="{AFB97455-F2E9-48F7-94D7-340BAB4EF686}" presName="rootConnector" presStyleLbl="node2" presStyleIdx="1" presStyleCnt="4"/>
      <dgm:spPr/>
      <dgm:t>
        <a:bodyPr/>
        <a:lstStyle/>
        <a:p>
          <a:endParaRPr lang="pt-BR"/>
        </a:p>
      </dgm:t>
    </dgm:pt>
    <dgm:pt modelId="{5CECC79F-29A9-41DA-93BD-E9A274F34E8F}" type="pres">
      <dgm:prSet presAssocID="{AFB97455-F2E9-48F7-94D7-340BAB4EF686}" presName="hierChild4" presStyleCnt="0"/>
      <dgm:spPr/>
    </dgm:pt>
    <dgm:pt modelId="{2D3CD835-FD3D-4513-86F4-78E091372E65}" type="pres">
      <dgm:prSet presAssocID="{8B51429E-B75F-4823-AA57-DC57E7828DA1}" presName="Name50" presStyleLbl="parChTrans1D3" presStyleIdx="3" presStyleCnt="11"/>
      <dgm:spPr/>
      <dgm:t>
        <a:bodyPr/>
        <a:lstStyle/>
        <a:p>
          <a:endParaRPr lang="pt-BR"/>
        </a:p>
      </dgm:t>
    </dgm:pt>
    <dgm:pt modelId="{5654F8B2-D765-4664-B898-BCE92DCFB5F8}" type="pres">
      <dgm:prSet presAssocID="{35A80EF3-27D8-4D3A-82A0-37568C1DE71A}" presName="hierRoot2" presStyleCnt="0">
        <dgm:presLayoutVars>
          <dgm:hierBranch val="l"/>
        </dgm:presLayoutVars>
      </dgm:prSet>
      <dgm:spPr/>
    </dgm:pt>
    <dgm:pt modelId="{EDA82CCC-E175-4639-A336-695871295CB4}" type="pres">
      <dgm:prSet presAssocID="{35A80EF3-27D8-4D3A-82A0-37568C1DE71A}" presName="rootComposite" presStyleCnt="0"/>
      <dgm:spPr/>
    </dgm:pt>
    <dgm:pt modelId="{5CA49AE3-456B-40EF-B574-6CA6DD89755F}" type="pres">
      <dgm:prSet presAssocID="{35A80EF3-27D8-4D3A-82A0-37568C1DE71A}" presName="rootText" presStyleLbl="node3" presStyleIdx="3" presStyleCnt="1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EA3F319-CA7A-4FCF-8B1B-14FD30A47FAF}" type="pres">
      <dgm:prSet presAssocID="{35A80EF3-27D8-4D3A-82A0-37568C1DE71A}" presName="rootConnector" presStyleLbl="node3" presStyleIdx="3" presStyleCnt="11"/>
      <dgm:spPr/>
      <dgm:t>
        <a:bodyPr/>
        <a:lstStyle/>
        <a:p>
          <a:endParaRPr lang="pt-BR"/>
        </a:p>
      </dgm:t>
    </dgm:pt>
    <dgm:pt modelId="{E7CB72D2-1DE5-4C17-A75A-4885DC10A468}" type="pres">
      <dgm:prSet presAssocID="{35A80EF3-27D8-4D3A-82A0-37568C1DE71A}" presName="hierChild4" presStyleCnt="0"/>
      <dgm:spPr/>
    </dgm:pt>
    <dgm:pt modelId="{387B383F-068E-4042-88D5-D0FCAC59D54B}" type="pres">
      <dgm:prSet presAssocID="{35A80EF3-27D8-4D3A-82A0-37568C1DE71A}" presName="hierChild5" presStyleCnt="0"/>
      <dgm:spPr/>
    </dgm:pt>
    <dgm:pt modelId="{28E68E78-2097-4E92-81D9-E67DCA4B40F8}" type="pres">
      <dgm:prSet presAssocID="{AD79E148-5D32-4FE9-8B65-46CADEAC8CA6}" presName="Name50" presStyleLbl="parChTrans1D3" presStyleIdx="4" presStyleCnt="11"/>
      <dgm:spPr/>
      <dgm:t>
        <a:bodyPr/>
        <a:lstStyle/>
        <a:p>
          <a:endParaRPr lang="pt-BR"/>
        </a:p>
      </dgm:t>
    </dgm:pt>
    <dgm:pt modelId="{6768FF66-A50C-41FF-848E-0FF5AF9354CE}" type="pres">
      <dgm:prSet presAssocID="{34E68F35-6541-49CC-9512-93D2DD9EE364}" presName="hierRoot2" presStyleCnt="0">
        <dgm:presLayoutVars>
          <dgm:hierBranch val="init"/>
        </dgm:presLayoutVars>
      </dgm:prSet>
      <dgm:spPr/>
    </dgm:pt>
    <dgm:pt modelId="{92D26EDB-90E6-48DB-9339-AFA4A61C2F1C}" type="pres">
      <dgm:prSet presAssocID="{34E68F35-6541-49CC-9512-93D2DD9EE364}" presName="rootComposite" presStyleCnt="0"/>
      <dgm:spPr/>
    </dgm:pt>
    <dgm:pt modelId="{D6FA5CF4-B716-4F7C-A465-109D3B4428FF}" type="pres">
      <dgm:prSet presAssocID="{34E68F35-6541-49CC-9512-93D2DD9EE364}" presName="rootText" presStyleLbl="node3" presStyleIdx="4" presStyleCnt="1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D0FADA0-18FC-4A30-93C4-768516C6406F}" type="pres">
      <dgm:prSet presAssocID="{34E68F35-6541-49CC-9512-93D2DD9EE364}" presName="rootConnector" presStyleLbl="node3" presStyleIdx="4" presStyleCnt="11"/>
      <dgm:spPr/>
      <dgm:t>
        <a:bodyPr/>
        <a:lstStyle/>
        <a:p>
          <a:endParaRPr lang="pt-BR"/>
        </a:p>
      </dgm:t>
    </dgm:pt>
    <dgm:pt modelId="{AAEA41D4-7F74-4EE1-9B7A-1ABD0263057C}" type="pres">
      <dgm:prSet presAssocID="{34E68F35-6541-49CC-9512-93D2DD9EE364}" presName="hierChild4" presStyleCnt="0"/>
      <dgm:spPr/>
    </dgm:pt>
    <dgm:pt modelId="{6894FB43-ADD8-4AF3-904A-A7342202693B}" type="pres">
      <dgm:prSet presAssocID="{34E68F35-6541-49CC-9512-93D2DD9EE364}" presName="hierChild5" presStyleCnt="0"/>
      <dgm:spPr/>
    </dgm:pt>
    <dgm:pt modelId="{2DEA1D3D-C481-4019-8058-7D3B0D057912}" type="pres">
      <dgm:prSet presAssocID="{BB7AAD59-A8FA-4603-B2E9-A3185FB35EA1}" presName="Name50" presStyleLbl="parChTrans1D3" presStyleIdx="5" presStyleCnt="11"/>
      <dgm:spPr/>
      <dgm:t>
        <a:bodyPr/>
        <a:lstStyle/>
        <a:p>
          <a:endParaRPr lang="pt-BR"/>
        </a:p>
      </dgm:t>
    </dgm:pt>
    <dgm:pt modelId="{193B3E32-1C50-4C11-B970-47D5E5A31F43}" type="pres">
      <dgm:prSet presAssocID="{C5E8ACAE-4DBD-4790-8872-780BEBB6281A}" presName="hierRoot2" presStyleCnt="0">
        <dgm:presLayoutVars>
          <dgm:hierBranch val="init"/>
        </dgm:presLayoutVars>
      </dgm:prSet>
      <dgm:spPr/>
    </dgm:pt>
    <dgm:pt modelId="{E69DA310-2080-403E-AC23-CEA60487E75A}" type="pres">
      <dgm:prSet presAssocID="{C5E8ACAE-4DBD-4790-8872-780BEBB6281A}" presName="rootComposite" presStyleCnt="0"/>
      <dgm:spPr/>
    </dgm:pt>
    <dgm:pt modelId="{FCFC7AA7-960D-47E8-A10B-D9423C8F1FB0}" type="pres">
      <dgm:prSet presAssocID="{C5E8ACAE-4DBD-4790-8872-780BEBB6281A}" presName="rootText" presStyleLbl="node3" presStyleIdx="5" presStyleCnt="1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C6313DD-3599-46FA-9A52-027AC4D9E514}" type="pres">
      <dgm:prSet presAssocID="{C5E8ACAE-4DBD-4790-8872-780BEBB6281A}" presName="rootConnector" presStyleLbl="node3" presStyleIdx="5" presStyleCnt="11"/>
      <dgm:spPr/>
      <dgm:t>
        <a:bodyPr/>
        <a:lstStyle/>
        <a:p>
          <a:endParaRPr lang="pt-BR"/>
        </a:p>
      </dgm:t>
    </dgm:pt>
    <dgm:pt modelId="{7C3B5861-1E6B-4B84-B808-359D0E4FC64F}" type="pres">
      <dgm:prSet presAssocID="{C5E8ACAE-4DBD-4790-8872-780BEBB6281A}" presName="hierChild4" presStyleCnt="0"/>
      <dgm:spPr/>
    </dgm:pt>
    <dgm:pt modelId="{8A8A270B-3654-400E-8342-25D0B3991B67}" type="pres">
      <dgm:prSet presAssocID="{C5E8ACAE-4DBD-4790-8872-780BEBB6281A}" presName="hierChild5" presStyleCnt="0"/>
      <dgm:spPr/>
    </dgm:pt>
    <dgm:pt modelId="{5EC3B356-53C6-4379-9773-41CBB7149EBA}" type="pres">
      <dgm:prSet presAssocID="{AFB97455-F2E9-48F7-94D7-340BAB4EF686}" presName="hierChild5" presStyleCnt="0"/>
      <dgm:spPr/>
    </dgm:pt>
    <dgm:pt modelId="{27E6614D-4CC8-4C5C-B34D-214A8BB0886C}" type="pres">
      <dgm:prSet presAssocID="{1E4DEB03-ABAC-406A-99A6-06635564B721}" presName="Name37" presStyleLbl="parChTrans1D2" presStyleIdx="2" presStyleCnt="4"/>
      <dgm:spPr/>
      <dgm:t>
        <a:bodyPr/>
        <a:lstStyle/>
        <a:p>
          <a:endParaRPr lang="pt-BR"/>
        </a:p>
      </dgm:t>
    </dgm:pt>
    <dgm:pt modelId="{7DBE4597-59CA-4C76-84D7-3781BD26CA69}" type="pres">
      <dgm:prSet presAssocID="{29A699DB-06D1-48F2-A3B5-91CDCC6F43D6}" presName="hierRoot2" presStyleCnt="0">
        <dgm:presLayoutVars>
          <dgm:hierBranch val="init"/>
        </dgm:presLayoutVars>
      </dgm:prSet>
      <dgm:spPr/>
    </dgm:pt>
    <dgm:pt modelId="{63218401-77E8-4821-904A-7A213AA54928}" type="pres">
      <dgm:prSet presAssocID="{29A699DB-06D1-48F2-A3B5-91CDCC6F43D6}" presName="rootComposite" presStyleCnt="0"/>
      <dgm:spPr/>
    </dgm:pt>
    <dgm:pt modelId="{D2CF85ED-59A7-4226-BDCB-24D6030408CF}" type="pres">
      <dgm:prSet presAssocID="{29A699DB-06D1-48F2-A3B5-91CDCC6F43D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4AB8991-F808-47B0-B8B8-B5FB98D8FC56}" type="pres">
      <dgm:prSet presAssocID="{29A699DB-06D1-48F2-A3B5-91CDCC6F43D6}" presName="rootConnector" presStyleLbl="node2" presStyleIdx="2" presStyleCnt="4"/>
      <dgm:spPr/>
      <dgm:t>
        <a:bodyPr/>
        <a:lstStyle/>
        <a:p>
          <a:endParaRPr lang="pt-BR"/>
        </a:p>
      </dgm:t>
    </dgm:pt>
    <dgm:pt modelId="{0B230FD2-F238-42F1-BB88-B05CBEDAD259}" type="pres">
      <dgm:prSet presAssocID="{29A699DB-06D1-48F2-A3B5-91CDCC6F43D6}" presName="hierChild4" presStyleCnt="0"/>
      <dgm:spPr/>
    </dgm:pt>
    <dgm:pt modelId="{F2BDD75E-75B3-4599-B0BE-E726D9771B76}" type="pres">
      <dgm:prSet presAssocID="{0ACBAF20-530E-4AC2-A799-423DF80CD109}" presName="Name37" presStyleLbl="parChTrans1D3" presStyleIdx="6" presStyleCnt="11"/>
      <dgm:spPr/>
      <dgm:t>
        <a:bodyPr/>
        <a:lstStyle/>
        <a:p>
          <a:endParaRPr lang="pt-BR"/>
        </a:p>
      </dgm:t>
    </dgm:pt>
    <dgm:pt modelId="{D30FA925-CDEE-4165-A384-A3871ABAC273}" type="pres">
      <dgm:prSet presAssocID="{4F37D293-C103-42A1-B93F-19349B318CD1}" presName="hierRoot2" presStyleCnt="0">
        <dgm:presLayoutVars>
          <dgm:hierBranch val="init"/>
        </dgm:presLayoutVars>
      </dgm:prSet>
      <dgm:spPr/>
    </dgm:pt>
    <dgm:pt modelId="{F854E0C9-3909-49C0-B09A-F05AE5C2D661}" type="pres">
      <dgm:prSet presAssocID="{4F37D293-C103-42A1-B93F-19349B318CD1}" presName="rootComposite" presStyleCnt="0"/>
      <dgm:spPr/>
    </dgm:pt>
    <dgm:pt modelId="{4CF3B5F8-4E33-489C-87D7-EE3A6C61D857}" type="pres">
      <dgm:prSet presAssocID="{4F37D293-C103-42A1-B93F-19349B318CD1}" presName="rootText" presStyleLbl="node3" presStyleIdx="6" presStyleCnt="1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139DC56-C013-4CCF-B6D1-2E08D4AB0E8F}" type="pres">
      <dgm:prSet presAssocID="{4F37D293-C103-42A1-B93F-19349B318CD1}" presName="rootConnector" presStyleLbl="node3" presStyleIdx="6" presStyleCnt="11"/>
      <dgm:spPr/>
      <dgm:t>
        <a:bodyPr/>
        <a:lstStyle/>
        <a:p>
          <a:endParaRPr lang="pt-BR"/>
        </a:p>
      </dgm:t>
    </dgm:pt>
    <dgm:pt modelId="{6AF3D80E-7E10-45C9-A01B-5AFC4AD69B8F}" type="pres">
      <dgm:prSet presAssocID="{4F37D293-C103-42A1-B93F-19349B318CD1}" presName="hierChild4" presStyleCnt="0"/>
      <dgm:spPr/>
    </dgm:pt>
    <dgm:pt modelId="{A8DCB899-3D92-4D71-9561-016DEEA6E010}" type="pres">
      <dgm:prSet presAssocID="{4F37D293-C103-42A1-B93F-19349B318CD1}" presName="hierChild5" presStyleCnt="0"/>
      <dgm:spPr/>
    </dgm:pt>
    <dgm:pt modelId="{4CCDF833-46CB-46AD-92BF-810830DA114C}" type="pres">
      <dgm:prSet presAssocID="{25B1F7AA-DFC9-4C29-830F-2C287FE7D40E}" presName="Name37" presStyleLbl="parChTrans1D3" presStyleIdx="7" presStyleCnt="11"/>
      <dgm:spPr/>
      <dgm:t>
        <a:bodyPr/>
        <a:lstStyle/>
        <a:p>
          <a:endParaRPr lang="pt-BR"/>
        </a:p>
      </dgm:t>
    </dgm:pt>
    <dgm:pt modelId="{B44FF0AB-8370-4166-86A5-E69463476E8A}" type="pres">
      <dgm:prSet presAssocID="{0C4FA0C5-D092-44FB-8114-05AF7D0EF41B}" presName="hierRoot2" presStyleCnt="0">
        <dgm:presLayoutVars>
          <dgm:hierBranch val="init"/>
        </dgm:presLayoutVars>
      </dgm:prSet>
      <dgm:spPr/>
    </dgm:pt>
    <dgm:pt modelId="{4AB13813-B971-4615-9AE3-CCEFC57AB048}" type="pres">
      <dgm:prSet presAssocID="{0C4FA0C5-D092-44FB-8114-05AF7D0EF41B}" presName="rootComposite" presStyleCnt="0"/>
      <dgm:spPr/>
    </dgm:pt>
    <dgm:pt modelId="{AE8A2DEB-A729-4D9A-95A1-2C3B5B642259}" type="pres">
      <dgm:prSet presAssocID="{0C4FA0C5-D092-44FB-8114-05AF7D0EF41B}" presName="rootText" presStyleLbl="node3" presStyleIdx="7" presStyleCnt="1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F4BB400-9DD8-47D0-9E3D-2DD5070542F5}" type="pres">
      <dgm:prSet presAssocID="{0C4FA0C5-D092-44FB-8114-05AF7D0EF41B}" presName="rootConnector" presStyleLbl="node3" presStyleIdx="7" presStyleCnt="11"/>
      <dgm:spPr/>
      <dgm:t>
        <a:bodyPr/>
        <a:lstStyle/>
        <a:p>
          <a:endParaRPr lang="pt-BR"/>
        </a:p>
      </dgm:t>
    </dgm:pt>
    <dgm:pt modelId="{FFD92972-2416-4B3F-A987-DCA4ABA0A534}" type="pres">
      <dgm:prSet presAssocID="{0C4FA0C5-D092-44FB-8114-05AF7D0EF41B}" presName="hierChild4" presStyleCnt="0"/>
      <dgm:spPr/>
    </dgm:pt>
    <dgm:pt modelId="{92DE020C-6A84-47D9-A1ED-DBD845738E0F}" type="pres">
      <dgm:prSet presAssocID="{0C4FA0C5-D092-44FB-8114-05AF7D0EF41B}" presName="hierChild5" presStyleCnt="0"/>
      <dgm:spPr/>
    </dgm:pt>
    <dgm:pt modelId="{B156AE9E-383F-4530-ACC5-E7EDC3EAEE31}" type="pres">
      <dgm:prSet presAssocID="{0814C5F3-A467-4CFC-9A90-D70E22E9542D}" presName="Name37" presStyleLbl="parChTrans1D3" presStyleIdx="8" presStyleCnt="11"/>
      <dgm:spPr/>
      <dgm:t>
        <a:bodyPr/>
        <a:lstStyle/>
        <a:p>
          <a:endParaRPr lang="pt-BR"/>
        </a:p>
      </dgm:t>
    </dgm:pt>
    <dgm:pt modelId="{3AA72AF0-C727-444F-8871-F13C4C95DB64}" type="pres">
      <dgm:prSet presAssocID="{1EC6CF62-905B-483B-8792-395E72AB3EC0}" presName="hierRoot2" presStyleCnt="0">
        <dgm:presLayoutVars>
          <dgm:hierBranch val="init"/>
        </dgm:presLayoutVars>
      </dgm:prSet>
      <dgm:spPr/>
    </dgm:pt>
    <dgm:pt modelId="{25D3A32F-E1ED-4F59-AF17-E029C511277A}" type="pres">
      <dgm:prSet presAssocID="{1EC6CF62-905B-483B-8792-395E72AB3EC0}" presName="rootComposite" presStyleCnt="0"/>
      <dgm:spPr/>
    </dgm:pt>
    <dgm:pt modelId="{6859134E-B0BA-4652-A1D3-A96D9AE7BF46}" type="pres">
      <dgm:prSet presAssocID="{1EC6CF62-905B-483B-8792-395E72AB3EC0}" presName="rootText" presStyleLbl="node3" presStyleIdx="8" presStyleCnt="1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73A2B4A-FDB1-49EC-A9C2-796ABAE2D502}" type="pres">
      <dgm:prSet presAssocID="{1EC6CF62-905B-483B-8792-395E72AB3EC0}" presName="rootConnector" presStyleLbl="node3" presStyleIdx="8" presStyleCnt="11"/>
      <dgm:spPr/>
      <dgm:t>
        <a:bodyPr/>
        <a:lstStyle/>
        <a:p>
          <a:endParaRPr lang="pt-BR"/>
        </a:p>
      </dgm:t>
    </dgm:pt>
    <dgm:pt modelId="{D65640B6-44AB-4EF2-8122-32809E6CAFCA}" type="pres">
      <dgm:prSet presAssocID="{1EC6CF62-905B-483B-8792-395E72AB3EC0}" presName="hierChild4" presStyleCnt="0"/>
      <dgm:spPr/>
    </dgm:pt>
    <dgm:pt modelId="{2283D52F-B841-46E8-B378-6D73A8278ECD}" type="pres">
      <dgm:prSet presAssocID="{1EC6CF62-905B-483B-8792-395E72AB3EC0}" presName="hierChild5" presStyleCnt="0"/>
      <dgm:spPr/>
    </dgm:pt>
    <dgm:pt modelId="{BCC59C83-E369-4A85-86F6-F7010BAEAD74}" type="pres">
      <dgm:prSet presAssocID="{29A699DB-06D1-48F2-A3B5-91CDCC6F43D6}" presName="hierChild5" presStyleCnt="0"/>
      <dgm:spPr/>
    </dgm:pt>
    <dgm:pt modelId="{6C5F7C0E-CA25-42B7-A0A1-2840EE8B02DF}" type="pres">
      <dgm:prSet presAssocID="{51EF8B2C-40FE-45B5-8AB6-C1CDC6A98735}" presName="Name37" presStyleLbl="parChTrans1D2" presStyleIdx="3" presStyleCnt="4"/>
      <dgm:spPr/>
      <dgm:t>
        <a:bodyPr/>
        <a:lstStyle/>
        <a:p>
          <a:endParaRPr lang="pt-BR"/>
        </a:p>
      </dgm:t>
    </dgm:pt>
    <dgm:pt modelId="{78A6654F-763E-4FD7-B436-A179535A1395}" type="pres">
      <dgm:prSet presAssocID="{EFBFD48C-DA5C-44DC-B604-DFF4E8F7FA98}" presName="hierRoot2" presStyleCnt="0">
        <dgm:presLayoutVars>
          <dgm:hierBranch val="init"/>
        </dgm:presLayoutVars>
      </dgm:prSet>
      <dgm:spPr/>
    </dgm:pt>
    <dgm:pt modelId="{14CE5E22-B6A3-4211-998D-6E47954EC9FB}" type="pres">
      <dgm:prSet presAssocID="{EFBFD48C-DA5C-44DC-B604-DFF4E8F7FA98}" presName="rootComposite" presStyleCnt="0"/>
      <dgm:spPr/>
    </dgm:pt>
    <dgm:pt modelId="{8A5E221F-7132-4059-B029-751E8DB57CA9}" type="pres">
      <dgm:prSet presAssocID="{EFBFD48C-DA5C-44DC-B604-DFF4E8F7FA9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AE759FF-3B78-4391-850E-54CD4553EB35}" type="pres">
      <dgm:prSet presAssocID="{EFBFD48C-DA5C-44DC-B604-DFF4E8F7FA98}" presName="rootConnector" presStyleLbl="node2" presStyleIdx="3" presStyleCnt="4"/>
      <dgm:spPr/>
      <dgm:t>
        <a:bodyPr/>
        <a:lstStyle/>
        <a:p>
          <a:endParaRPr lang="pt-BR"/>
        </a:p>
      </dgm:t>
    </dgm:pt>
    <dgm:pt modelId="{EAAF7671-E3C6-4867-A308-403D43B6594A}" type="pres">
      <dgm:prSet presAssocID="{EFBFD48C-DA5C-44DC-B604-DFF4E8F7FA98}" presName="hierChild4" presStyleCnt="0"/>
      <dgm:spPr/>
    </dgm:pt>
    <dgm:pt modelId="{F9F41995-ADB5-4BF0-9B78-F9D31CEB7785}" type="pres">
      <dgm:prSet presAssocID="{B4B40F30-4FB4-4C69-8BF8-6B75F0C3A69B}" presName="Name37" presStyleLbl="parChTrans1D3" presStyleIdx="9" presStyleCnt="11"/>
      <dgm:spPr/>
      <dgm:t>
        <a:bodyPr/>
        <a:lstStyle/>
        <a:p>
          <a:endParaRPr lang="pt-BR"/>
        </a:p>
      </dgm:t>
    </dgm:pt>
    <dgm:pt modelId="{C71BE3EC-1682-4C11-B386-8D492BE2D03E}" type="pres">
      <dgm:prSet presAssocID="{84F886B6-5A27-481F-9016-CFBE4E22AB6C}" presName="hierRoot2" presStyleCnt="0">
        <dgm:presLayoutVars>
          <dgm:hierBranch val="init"/>
        </dgm:presLayoutVars>
      </dgm:prSet>
      <dgm:spPr/>
    </dgm:pt>
    <dgm:pt modelId="{DAD08CD5-B538-4971-955C-9AE725AB1189}" type="pres">
      <dgm:prSet presAssocID="{84F886B6-5A27-481F-9016-CFBE4E22AB6C}" presName="rootComposite" presStyleCnt="0"/>
      <dgm:spPr/>
    </dgm:pt>
    <dgm:pt modelId="{4ACEDB5B-CD30-4437-A7F3-44520149F87A}" type="pres">
      <dgm:prSet presAssocID="{84F886B6-5A27-481F-9016-CFBE4E22AB6C}" presName="rootText" presStyleLbl="node3" presStyleIdx="9" presStyleCnt="1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06EA69-FF20-41D1-9C7F-64FC347B5217}" type="pres">
      <dgm:prSet presAssocID="{84F886B6-5A27-481F-9016-CFBE4E22AB6C}" presName="rootConnector" presStyleLbl="node3" presStyleIdx="9" presStyleCnt="11"/>
      <dgm:spPr/>
      <dgm:t>
        <a:bodyPr/>
        <a:lstStyle/>
        <a:p>
          <a:endParaRPr lang="pt-BR"/>
        </a:p>
      </dgm:t>
    </dgm:pt>
    <dgm:pt modelId="{817876D3-2F49-42E2-99DA-4EEBE9DB300B}" type="pres">
      <dgm:prSet presAssocID="{84F886B6-5A27-481F-9016-CFBE4E22AB6C}" presName="hierChild4" presStyleCnt="0"/>
      <dgm:spPr/>
    </dgm:pt>
    <dgm:pt modelId="{9638B493-2565-4953-BBEB-9BB0F8DA5E98}" type="pres">
      <dgm:prSet presAssocID="{84F886B6-5A27-481F-9016-CFBE4E22AB6C}" presName="hierChild5" presStyleCnt="0"/>
      <dgm:spPr/>
    </dgm:pt>
    <dgm:pt modelId="{87054951-514B-4072-89F8-26A047132BDE}" type="pres">
      <dgm:prSet presAssocID="{673F2919-9FDC-4065-BD67-0C21E8854574}" presName="Name37" presStyleLbl="parChTrans1D3" presStyleIdx="10" presStyleCnt="11"/>
      <dgm:spPr/>
      <dgm:t>
        <a:bodyPr/>
        <a:lstStyle/>
        <a:p>
          <a:endParaRPr lang="pt-BR"/>
        </a:p>
      </dgm:t>
    </dgm:pt>
    <dgm:pt modelId="{388C38D9-2C6B-440E-9EFE-83542158E6C9}" type="pres">
      <dgm:prSet presAssocID="{5CC54515-BB8B-4536-A0E8-9CA071047307}" presName="hierRoot2" presStyleCnt="0">
        <dgm:presLayoutVars>
          <dgm:hierBranch val="init"/>
        </dgm:presLayoutVars>
      </dgm:prSet>
      <dgm:spPr/>
    </dgm:pt>
    <dgm:pt modelId="{EF5E1FA7-A3B7-44A6-8B92-47E6F11D5FA7}" type="pres">
      <dgm:prSet presAssocID="{5CC54515-BB8B-4536-A0E8-9CA071047307}" presName="rootComposite" presStyleCnt="0"/>
      <dgm:spPr/>
    </dgm:pt>
    <dgm:pt modelId="{E2044A29-C3C9-497C-B8E9-CF317A293C36}" type="pres">
      <dgm:prSet presAssocID="{5CC54515-BB8B-4536-A0E8-9CA071047307}" presName="rootText" presStyleLbl="node3" presStyleIdx="10" presStyleCnt="1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0ECB9E7-62B1-4644-B880-4511362BEF07}" type="pres">
      <dgm:prSet presAssocID="{5CC54515-BB8B-4536-A0E8-9CA071047307}" presName="rootConnector" presStyleLbl="node3" presStyleIdx="10" presStyleCnt="11"/>
      <dgm:spPr/>
      <dgm:t>
        <a:bodyPr/>
        <a:lstStyle/>
        <a:p>
          <a:endParaRPr lang="pt-BR"/>
        </a:p>
      </dgm:t>
    </dgm:pt>
    <dgm:pt modelId="{EF4AC15C-7292-4024-BCEC-9ED3ECE3EFBA}" type="pres">
      <dgm:prSet presAssocID="{5CC54515-BB8B-4536-A0E8-9CA071047307}" presName="hierChild4" presStyleCnt="0"/>
      <dgm:spPr/>
    </dgm:pt>
    <dgm:pt modelId="{DE42B59B-332F-47ED-9A4F-14E557BB4DD6}" type="pres">
      <dgm:prSet presAssocID="{5CC54515-BB8B-4536-A0E8-9CA071047307}" presName="hierChild5" presStyleCnt="0"/>
      <dgm:spPr/>
    </dgm:pt>
    <dgm:pt modelId="{DF319BCB-CC4F-4835-85D2-73836760D9C5}" type="pres">
      <dgm:prSet presAssocID="{EFBFD48C-DA5C-44DC-B604-DFF4E8F7FA98}" presName="hierChild5" presStyleCnt="0"/>
      <dgm:spPr/>
    </dgm:pt>
    <dgm:pt modelId="{B13506DD-F5A9-4911-B3D3-1C30DF6D6576}" type="pres">
      <dgm:prSet presAssocID="{3915938C-6C54-4AAB-8D46-EAF9A495163C}" presName="hierChild3" presStyleCnt="0"/>
      <dgm:spPr/>
    </dgm:pt>
  </dgm:ptLst>
  <dgm:cxnLst>
    <dgm:cxn modelId="{14A9EC53-1F16-4BC4-A3EB-94E1CBF41825}" type="presOf" srcId="{3915938C-6C54-4AAB-8D46-EAF9A495163C}" destId="{43DB49F6-D222-433A-8F92-337F56FB40ED}" srcOrd="1" destOrd="0" presId="urn:microsoft.com/office/officeart/2005/8/layout/orgChart1"/>
    <dgm:cxn modelId="{79773991-D7F5-4CA3-9BE8-0A0CC788C04C}" srcId="{EFBFD48C-DA5C-44DC-B604-DFF4E8F7FA98}" destId="{84F886B6-5A27-481F-9016-CFBE4E22AB6C}" srcOrd="0" destOrd="0" parTransId="{B4B40F30-4FB4-4C69-8BF8-6B75F0C3A69B}" sibTransId="{52EB90CB-651D-4AAE-87C1-5BED7BBCBB68}"/>
    <dgm:cxn modelId="{375AC86A-C76B-4940-82BE-FB01A3C1EA6F}" type="presOf" srcId="{8B51429E-B75F-4823-AA57-DC57E7828DA1}" destId="{2D3CD835-FD3D-4513-86F4-78E091372E65}" srcOrd="0" destOrd="0" presId="urn:microsoft.com/office/officeart/2005/8/layout/orgChart1"/>
    <dgm:cxn modelId="{3DE02C3D-5B93-485A-882F-26586245AB01}" type="presOf" srcId="{4F37D293-C103-42A1-B93F-19349B318CD1}" destId="{3139DC56-C013-4CCF-B6D1-2E08D4AB0E8F}" srcOrd="1" destOrd="0" presId="urn:microsoft.com/office/officeart/2005/8/layout/orgChart1"/>
    <dgm:cxn modelId="{18F777E7-02A4-4D59-8E23-71ED9416E579}" type="presOf" srcId="{E683E091-20F1-4165-8E1C-FD1CAE94DDBF}" destId="{2A7F3AE8-7EB9-4DD7-88BA-166E9E3369E8}" srcOrd="0" destOrd="0" presId="urn:microsoft.com/office/officeart/2005/8/layout/orgChart1"/>
    <dgm:cxn modelId="{8B5DA9D8-487D-4621-8AB0-ECDA21D5BFA5}" type="presOf" srcId="{3915938C-6C54-4AAB-8D46-EAF9A495163C}" destId="{B2D63D6F-3A01-4186-AB5A-E0A6C0102F09}" srcOrd="0" destOrd="0" presId="urn:microsoft.com/office/officeart/2005/8/layout/orgChart1"/>
    <dgm:cxn modelId="{D0059FFF-EE5B-446B-8AC3-B0E4FCBAB36B}" srcId="{AFB97455-F2E9-48F7-94D7-340BAB4EF686}" destId="{35A80EF3-27D8-4D3A-82A0-37568C1DE71A}" srcOrd="0" destOrd="0" parTransId="{8B51429E-B75F-4823-AA57-DC57E7828DA1}" sibTransId="{A498AC31-3345-4B3E-A0D7-BB25592B60C3}"/>
    <dgm:cxn modelId="{732B3D98-0B5A-4259-98C2-4391F507F5F9}" type="presOf" srcId="{2FFB1A6F-6301-463A-ACD9-EC3B16DA7197}" destId="{0A88B3E0-F68A-4A77-888D-9986715B5211}" srcOrd="0" destOrd="0" presId="urn:microsoft.com/office/officeart/2005/8/layout/orgChart1"/>
    <dgm:cxn modelId="{E64E23A2-3DB8-420C-B121-D3CF7A50E28C}" type="presOf" srcId="{84F886B6-5A27-481F-9016-CFBE4E22AB6C}" destId="{4ACEDB5B-CD30-4437-A7F3-44520149F87A}" srcOrd="0" destOrd="0" presId="urn:microsoft.com/office/officeart/2005/8/layout/orgChart1"/>
    <dgm:cxn modelId="{5081B7FD-907C-4FC9-BEE1-AA9988D6409F}" type="presOf" srcId="{93B14073-1458-4056-80C8-7438CC7474BE}" destId="{A0EF8A72-3226-4D3C-BA9B-D9A3789C2F6D}" srcOrd="0" destOrd="0" presId="urn:microsoft.com/office/officeart/2005/8/layout/orgChart1"/>
    <dgm:cxn modelId="{10039B2A-6C93-4E13-85E1-A6233087CB60}" type="presOf" srcId="{B4B40F30-4FB4-4C69-8BF8-6B75F0C3A69B}" destId="{F9F41995-ADB5-4BF0-9B78-F9D31CEB7785}" srcOrd="0" destOrd="0" presId="urn:microsoft.com/office/officeart/2005/8/layout/orgChart1"/>
    <dgm:cxn modelId="{0D291A06-1F83-4BC4-A89F-D22327459847}" type="presOf" srcId="{258E0817-565F-40BA-899C-2E486EEEAA6A}" destId="{7A4D329C-5BCA-4D91-B365-E8B207DEFA51}" srcOrd="0" destOrd="0" presId="urn:microsoft.com/office/officeart/2005/8/layout/orgChart1"/>
    <dgm:cxn modelId="{9F2433D4-7583-4617-BCAB-ED3FF776310A}" srcId="{E683E091-20F1-4165-8E1C-FD1CAE94DDBF}" destId="{9E26DF30-2ABC-47F0-9513-BACABC6DDCC8}" srcOrd="1" destOrd="0" parTransId="{17442721-8C5D-4E54-AFD8-CB097273176F}" sibTransId="{D3E2E483-01FF-4F1E-BEE6-432084EC8AC4}"/>
    <dgm:cxn modelId="{905E5B2E-ABE0-4F8B-B096-67F611E20622}" type="presOf" srcId="{A321EE7F-1C36-4606-AEC5-72C813B59525}" destId="{329F1515-B736-4E1E-8BC8-81C83954202E}" srcOrd="0" destOrd="0" presId="urn:microsoft.com/office/officeart/2005/8/layout/orgChart1"/>
    <dgm:cxn modelId="{7F3F08B8-B428-40FC-9C2E-2B99FB033008}" type="presOf" srcId="{C5E8ACAE-4DBD-4790-8872-780BEBB6281A}" destId="{FCFC7AA7-960D-47E8-A10B-D9423C8F1FB0}" srcOrd="0" destOrd="0" presId="urn:microsoft.com/office/officeart/2005/8/layout/orgChart1"/>
    <dgm:cxn modelId="{D8686CD5-3C0C-47FB-BB0A-2157A0846345}" type="presOf" srcId="{E683E091-20F1-4165-8E1C-FD1CAE94DDBF}" destId="{BF634DE8-C356-4845-B3AA-6E28061A3EC0}" srcOrd="1" destOrd="0" presId="urn:microsoft.com/office/officeart/2005/8/layout/orgChart1"/>
    <dgm:cxn modelId="{3366F234-C0EF-49B8-AA5A-C295645D02CE}" type="presOf" srcId="{34E68F35-6541-49CC-9512-93D2DD9EE364}" destId="{ED0FADA0-18FC-4A30-93C4-768516C6406F}" srcOrd="1" destOrd="0" presId="urn:microsoft.com/office/officeart/2005/8/layout/orgChart1"/>
    <dgm:cxn modelId="{363FAC9A-E66F-44C0-ACA4-4DB4FD3520A1}" type="presOf" srcId="{AD79E148-5D32-4FE9-8B65-46CADEAC8CA6}" destId="{28E68E78-2097-4E92-81D9-E67DCA4B40F8}" srcOrd="0" destOrd="0" presId="urn:microsoft.com/office/officeart/2005/8/layout/orgChart1"/>
    <dgm:cxn modelId="{CCFAB4E3-4ACC-4A2B-8BCF-E1D18844368D}" srcId="{E683E091-20F1-4165-8E1C-FD1CAE94DDBF}" destId="{8B093DBC-E98B-4E9B-8698-B1C44C0C135A}" srcOrd="0" destOrd="0" parTransId="{A321EE7F-1C36-4606-AEC5-72C813B59525}" sibTransId="{C202E17B-FBB2-4296-9AFA-5CB7EE342F15}"/>
    <dgm:cxn modelId="{7175232D-3580-4A18-AF14-DDC84F848349}" type="presOf" srcId="{4C37C714-D365-412E-80B3-BD84DC08F0DF}" destId="{8C7B2573-98C9-4B86-A6CD-9FA368E8441E}" srcOrd="0" destOrd="0" presId="urn:microsoft.com/office/officeart/2005/8/layout/orgChart1"/>
    <dgm:cxn modelId="{CFD037ED-3729-45C2-B697-0186366E2A30}" type="presOf" srcId="{BB7AAD59-A8FA-4603-B2E9-A3185FB35EA1}" destId="{2DEA1D3D-C481-4019-8058-7D3B0D057912}" srcOrd="0" destOrd="0" presId="urn:microsoft.com/office/officeart/2005/8/layout/orgChart1"/>
    <dgm:cxn modelId="{68D02627-FEF3-41D5-A2AC-FD739B95B1FF}" srcId="{EFBFD48C-DA5C-44DC-B604-DFF4E8F7FA98}" destId="{5CC54515-BB8B-4536-A0E8-9CA071047307}" srcOrd="1" destOrd="0" parTransId="{673F2919-9FDC-4065-BD67-0C21E8854574}" sibTransId="{98E0F69C-2692-4D00-920C-E32132627EC1}"/>
    <dgm:cxn modelId="{CBFE7A5A-9A5C-4285-9B4D-6941C55778D7}" srcId="{3915938C-6C54-4AAB-8D46-EAF9A495163C}" destId="{AFB97455-F2E9-48F7-94D7-340BAB4EF686}" srcOrd="1" destOrd="0" parTransId="{2FFB1A6F-6301-463A-ACD9-EC3B16DA7197}" sibTransId="{DCD601C2-9C6A-42F8-B495-73F513DFD39C}"/>
    <dgm:cxn modelId="{9F82EEF9-0270-4668-8D46-C724FB82BA91}" type="presOf" srcId="{34E68F35-6541-49CC-9512-93D2DD9EE364}" destId="{D6FA5CF4-B716-4F7C-A465-109D3B4428FF}" srcOrd="0" destOrd="0" presId="urn:microsoft.com/office/officeart/2005/8/layout/orgChart1"/>
    <dgm:cxn modelId="{2005CE3A-0E0A-4E25-B813-DE20BFC5C4E0}" type="presOf" srcId="{1E4DEB03-ABAC-406A-99A6-06635564B721}" destId="{27E6614D-4CC8-4C5C-B34D-214A8BB0886C}" srcOrd="0" destOrd="0" presId="urn:microsoft.com/office/officeart/2005/8/layout/orgChart1"/>
    <dgm:cxn modelId="{95A3EE60-7E71-444D-8ED1-0E7A844531F4}" srcId="{E683E091-20F1-4165-8E1C-FD1CAE94DDBF}" destId="{4C37C714-D365-412E-80B3-BD84DC08F0DF}" srcOrd="2" destOrd="0" parTransId="{258E0817-565F-40BA-899C-2E486EEEAA6A}" sibTransId="{B001A050-6C85-4DC3-9BE0-AEC073B0B7BA}"/>
    <dgm:cxn modelId="{18CD5FA0-B699-4343-9C93-07D93A6CAEE8}" type="presOf" srcId="{84F886B6-5A27-481F-9016-CFBE4E22AB6C}" destId="{5A06EA69-FF20-41D1-9C7F-64FC347B5217}" srcOrd="1" destOrd="0" presId="urn:microsoft.com/office/officeart/2005/8/layout/orgChart1"/>
    <dgm:cxn modelId="{7B06F18C-7894-4139-AE8C-1CB61CBBF2DE}" type="presOf" srcId="{1EC6CF62-905B-483B-8792-395E72AB3EC0}" destId="{6859134E-B0BA-4652-A1D3-A96D9AE7BF46}" srcOrd="0" destOrd="0" presId="urn:microsoft.com/office/officeart/2005/8/layout/orgChart1"/>
    <dgm:cxn modelId="{6EBC81F4-24C2-4E93-954E-6323D886E2CA}" type="presOf" srcId="{4F37D293-C103-42A1-B93F-19349B318CD1}" destId="{4CF3B5F8-4E33-489C-87D7-EE3A6C61D857}" srcOrd="0" destOrd="0" presId="urn:microsoft.com/office/officeart/2005/8/layout/orgChart1"/>
    <dgm:cxn modelId="{A1439CD4-D212-412D-88CC-7A6940BC6F08}" type="presOf" srcId="{8B093DBC-E98B-4E9B-8698-B1C44C0C135A}" destId="{3E4EAB8E-4148-4969-9AE5-3D6B5E827D5C}" srcOrd="1" destOrd="0" presId="urn:microsoft.com/office/officeart/2005/8/layout/orgChart1"/>
    <dgm:cxn modelId="{32A988B4-CCBD-46B8-A867-4AD93F32709A}" srcId="{29A699DB-06D1-48F2-A3B5-91CDCC6F43D6}" destId="{1EC6CF62-905B-483B-8792-395E72AB3EC0}" srcOrd="2" destOrd="0" parTransId="{0814C5F3-A467-4CFC-9A90-D70E22E9542D}" sibTransId="{E07C1AC1-E051-4D90-BC7B-341C6B739AFF}"/>
    <dgm:cxn modelId="{39E429DA-4830-44F4-A248-E4D135DBB7F9}" srcId="{AFB97455-F2E9-48F7-94D7-340BAB4EF686}" destId="{C5E8ACAE-4DBD-4790-8872-780BEBB6281A}" srcOrd="2" destOrd="0" parTransId="{BB7AAD59-A8FA-4603-B2E9-A3185FB35EA1}" sibTransId="{BC714947-8E44-47FC-A129-12EE42904BA6}"/>
    <dgm:cxn modelId="{D3970F51-3106-4AFA-9762-A23B20FBC6EA}" type="presOf" srcId="{AFB97455-F2E9-48F7-94D7-340BAB4EF686}" destId="{AE3F4F4D-FDBC-4A8B-9A6E-44F75F0BE80F}" srcOrd="1" destOrd="0" presId="urn:microsoft.com/office/officeart/2005/8/layout/orgChart1"/>
    <dgm:cxn modelId="{1C218587-0243-4219-9A06-A8897C4EA3DF}" srcId="{3915938C-6C54-4AAB-8D46-EAF9A495163C}" destId="{EFBFD48C-DA5C-44DC-B604-DFF4E8F7FA98}" srcOrd="3" destOrd="0" parTransId="{51EF8B2C-40FE-45B5-8AB6-C1CDC6A98735}" sibTransId="{0AA40004-9FC2-457D-9F2E-0DCCD440EEB9}"/>
    <dgm:cxn modelId="{17710825-3809-40EF-A45B-A6F9CEF1ABC1}" type="presOf" srcId="{0C4FA0C5-D092-44FB-8114-05AF7D0EF41B}" destId="{DF4BB400-9DD8-47D0-9E3D-2DD5070542F5}" srcOrd="1" destOrd="0" presId="urn:microsoft.com/office/officeart/2005/8/layout/orgChart1"/>
    <dgm:cxn modelId="{7210D6C3-C6DF-4838-BF82-AF139ACF42E4}" type="presOf" srcId="{5CC54515-BB8B-4536-A0E8-9CA071047307}" destId="{E2044A29-C3C9-497C-B8E9-CF317A293C36}" srcOrd="0" destOrd="0" presId="urn:microsoft.com/office/officeart/2005/8/layout/orgChart1"/>
    <dgm:cxn modelId="{7F9B6E11-5A16-4A1B-8684-38DE8771F7EF}" type="presOf" srcId="{29A699DB-06D1-48F2-A3B5-91CDCC6F43D6}" destId="{74AB8991-F808-47B0-B8B8-B5FB98D8FC56}" srcOrd="1" destOrd="0" presId="urn:microsoft.com/office/officeart/2005/8/layout/orgChart1"/>
    <dgm:cxn modelId="{B4088621-7D30-4384-A8A7-7791CEF44649}" type="presOf" srcId="{29A699DB-06D1-48F2-A3B5-91CDCC6F43D6}" destId="{D2CF85ED-59A7-4226-BDCB-24D6030408CF}" srcOrd="0" destOrd="0" presId="urn:microsoft.com/office/officeart/2005/8/layout/orgChart1"/>
    <dgm:cxn modelId="{B643E5E1-E6C9-4A4D-9747-A7C60F8B300A}" type="presOf" srcId="{8B093DBC-E98B-4E9B-8698-B1C44C0C135A}" destId="{38E9C2CE-359C-478E-AD99-F8B81C892DF8}" srcOrd="0" destOrd="0" presId="urn:microsoft.com/office/officeart/2005/8/layout/orgChart1"/>
    <dgm:cxn modelId="{D651AD68-5340-4B0C-9F49-A32F650ADD92}" type="presOf" srcId="{51EF8B2C-40FE-45B5-8AB6-C1CDC6A98735}" destId="{6C5F7C0E-CA25-42B7-A0A1-2840EE8B02DF}" srcOrd="0" destOrd="0" presId="urn:microsoft.com/office/officeart/2005/8/layout/orgChart1"/>
    <dgm:cxn modelId="{583A477F-49B9-418D-A42A-758AC821EB28}" type="presOf" srcId="{1EC6CF62-905B-483B-8792-395E72AB3EC0}" destId="{073A2B4A-FDB1-49EC-A9C2-796ABAE2D502}" srcOrd="1" destOrd="0" presId="urn:microsoft.com/office/officeart/2005/8/layout/orgChart1"/>
    <dgm:cxn modelId="{D67B2B41-DBC7-49CA-9A5C-861FF079BE62}" type="presOf" srcId="{5CC54515-BB8B-4536-A0E8-9CA071047307}" destId="{30ECB9E7-62B1-4644-B880-4511362BEF07}" srcOrd="1" destOrd="0" presId="urn:microsoft.com/office/officeart/2005/8/layout/orgChart1"/>
    <dgm:cxn modelId="{DE2866C8-99EB-4E20-8148-E66200D17E53}" srcId="{3915938C-6C54-4AAB-8D46-EAF9A495163C}" destId="{29A699DB-06D1-48F2-A3B5-91CDCC6F43D6}" srcOrd="2" destOrd="0" parTransId="{1E4DEB03-ABAC-406A-99A6-06635564B721}" sibTransId="{32F6DAC3-F7C6-437E-A2D4-9F62D25E5B5E}"/>
    <dgm:cxn modelId="{A90B9958-34F6-456C-9673-7B2E6B0AEE0B}" type="presOf" srcId="{4C37C714-D365-412E-80B3-BD84DC08F0DF}" destId="{A0C6E64A-E03A-4F0D-913E-5B1BD99F8926}" srcOrd="1" destOrd="0" presId="urn:microsoft.com/office/officeart/2005/8/layout/orgChart1"/>
    <dgm:cxn modelId="{46B4DFC9-019F-4347-B9F5-CA19D441BEAC}" srcId="{29A699DB-06D1-48F2-A3B5-91CDCC6F43D6}" destId="{0C4FA0C5-D092-44FB-8114-05AF7D0EF41B}" srcOrd="1" destOrd="0" parTransId="{25B1F7AA-DFC9-4C29-830F-2C287FE7D40E}" sibTransId="{9A895E7E-FAF7-46CF-AC11-6952C849E286}"/>
    <dgm:cxn modelId="{36FD4410-2DDB-44B3-A26E-EC33992E33D4}" type="presOf" srcId="{C5E8ACAE-4DBD-4790-8872-780BEBB6281A}" destId="{5C6313DD-3599-46FA-9A52-027AC4D9E514}" srcOrd="1" destOrd="0" presId="urn:microsoft.com/office/officeart/2005/8/layout/orgChart1"/>
    <dgm:cxn modelId="{B07E2ABA-C375-4DCB-BA52-6920C07C8D28}" type="presOf" srcId="{0ACBAF20-530E-4AC2-A799-423DF80CD109}" destId="{F2BDD75E-75B3-4599-B0BE-E726D9771B76}" srcOrd="0" destOrd="0" presId="urn:microsoft.com/office/officeart/2005/8/layout/orgChart1"/>
    <dgm:cxn modelId="{EAB9A95D-22F4-478D-AA34-89EBBEA3028A}" srcId="{043C3BD9-C257-4D30-9194-D0826BCEE637}" destId="{3915938C-6C54-4AAB-8D46-EAF9A495163C}" srcOrd="0" destOrd="0" parTransId="{0B9773A8-E725-42BE-A963-1C4C59E9447D}" sibTransId="{B99FF2BE-2D68-4BBF-BB1F-5B998F4AA100}"/>
    <dgm:cxn modelId="{AAEFFBA9-8FEB-40B9-9849-A37EA86919BC}" type="presOf" srcId="{0C4FA0C5-D092-44FB-8114-05AF7D0EF41B}" destId="{AE8A2DEB-A729-4D9A-95A1-2C3B5B642259}" srcOrd="0" destOrd="0" presId="urn:microsoft.com/office/officeart/2005/8/layout/orgChart1"/>
    <dgm:cxn modelId="{A19052B9-118D-4EB3-8991-1E05B4CE7BFB}" type="presOf" srcId="{0814C5F3-A467-4CFC-9A90-D70E22E9542D}" destId="{B156AE9E-383F-4530-ACC5-E7EDC3EAEE31}" srcOrd="0" destOrd="0" presId="urn:microsoft.com/office/officeart/2005/8/layout/orgChart1"/>
    <dgm:cxn modelId="{A903FB6B-BAC3-4E04-8280-3B11051B65B2}" type="presOf" srcId="{17442721-8C5D-4E54-AFD8-CB097273176F}" destId="{7ABA2159-0B07-4E35-816F-718E5245BFA8}" srcOrd="0" destOrd="0" presId="urn:microsoft.com/office/officeart/2005/8/layout/orgChart1"/>
    <dgm:cxn modelId="{796C07AB-039D-4AC4-8A50-6A67A502AB72}" type="presOf" srcId="{35A80EF3-27D8-4D3A-82A0-37568C1DE71A}" destId="{AEA3F319-CA7A-4FCF-8B1B-14FD30A47FAF}" srcOrd="1" destOrd="0" presId="urn:microsoft.com/office/officeart/2005/8/layout/orgChart1"/>
    <dgm:cxn modelId="{A0A5298C-1414-4EA2-800E-32A1C50D610B}" type="presOf" srcId="{043C3BD9-C257-4D30-9194-D0826BCEE637}" destId="{8D0D33A2-7CD1-4A32-A90F-8C1F421C174D}" srcOrd="0" destOrd="0" presId="urn:microsoft.com/office/officeart/2005/8/layout/orgChart1"/>
    <dgm:cxn modelId="{E448F89F-7F12-48C3-B518-BF50A14620C1}" type="presOf" srcId="{EFBFD48C-DA5C-44DC-B604-DFF4E8F7FA98}" destId="{7AE759FF-3B78-4391-850E-54CD4553EB35}" srcOrd="1" destOrd="0" presId="urn:microsoft.com/office/officeart/2005/8/layout/orgChart1"/>
    <dgm:cxn modelId="{89FF2B13-2392-4C65-97AE-DA788133C2AF}" srcId="{AFB97455-F2E9-48F7-94D7-340BAB4EF686}" destId="{34E68F35-6541-49CC-9512-93D2DD9EE364}" srcOrd="1" destOrd="0" parTransId="{AD79E148-5D32-4FE9-8B65-46CADEAC8CA6}" sibTransId="{98F27706-3E80-4FCF-9784-E2FFC609E0B1}"/>
    <dgm:cxn modelId="{82A0A433-9041-405F-8D36-09F2EA943F93}" type="presOf" srcId="{25B1F7AA-DFC9-4C29-830F-2C287FE7D40E}" destId="{4CCDF833-46CB-46AD-92BF-810830DA114C}" srcOrd="0" destOrd="0" presId="urn:microsoft.com/office/officeart/2005/8/layout/orgChart1"/>
    <dgm:cxn modelId="{A9873AC1-D2BE-4474-ADD7-83B93B671BF3}" type="presOf" srcId="{9E26DF30-2ABC-47F0-9513-BACABC6DDCC8}" destId="{157FDBFB-D955-46D5-ADB5-DE23B17415B4}" srcOrd="1" destOrd="0" presId="urn:microsoft.com/office/officeart/2005/8/layout/orgChart1"/>
    <dgm:cxn modelId="{4751DBEB-4ACF-4CDE-8CF3-AD79FA935842}" type="presOf" srcId="{673F2919-9FDC-4065-BD67-0C21E8854574}" destId="{87054951-514B-4072-89F8-26A047132BDE}" srcOrd="0" destOrd="0" presId="urn:microsoft.com/office/officeart/2005/8/layout/orgChart1"/>
    <dgm:cxn modelId="{2B207ACB-00DE-4BB6-BB94-78A1D815B7F9}" srcId="{3915938C-6C54-4AAB-8D46-EAF9A495163C}" destId="{E683E091-20F1-4165-8E1C-FD1CAE94DDBF}" srcOrd="0" destOrd="0" parTransId="{93B14073-1458-4056-80C8-7438CC7474BE}" sibTransId="{9E9361B1-41A1-4CBF-A917-388BCC792791}"/>
    <dgm:cxn modelId="{B3788C26-F4B6-45AE-9A44-C636096267DC}" type="presOf" srcId="{AFB97455-F2E9-48F7-94D7-340BAB4EF686}" destId="{87FDBDDC-3C0F-4F76-93E8-E33E7317E215}" srcOrd="0" destOrd="0" presId="urn:microsoft.com/office/officeart/2005/8/layout/orgChart1"/>
    <dgm:cxn modelId="{84011BA5-BBDE-41F4-8A14-E49C2C356DDE}" type="presOf" srcId="{35A80EF3-27D8-4D3A-82A0-37568C1DE71A}" destId="{5CA49AE3-456B-40EF-B574-6CA6DD89755F}" srcOrd="0" destOrd="0" presId="urn:microsoft.com/office/officeart/2005/8/layout/orgChart1"/>
    <dgm:cxn modelId="{F7843B28-5F0D-4B8F-B738-091B9BBF586B}" srcId="{29A699DB-06D1-48F2-A3B5-91CDCC6F43D6}" destId="{4F37D293-C103-42A1-B93F-19349B318CD1}" srcOrd="0" destOrd="0" parTransId="{0ACBAF20-530E-4AC2-A799-423DF80CD109}" sibTransId="{595D61B5-BD7F-490E-A618-06EAA4E59192}"/>
    <dgm:cxn modelId="{2A0CE5C0-4330-40C6-A091-D611C59F721A}" type="presOf" srcId="{EFBFD48C-DA5C-44DC-B604-DFF4E8F7FA98}" destId="{8A5E221F-7132-4059-B029-751E8DB57CA9}" srcOrd="0" destOrd="0" presId="urn:microsoft.com/office/officeart/2005/8/layout/orgChart1"/>
    <dgm:cxn modelId="{8E05FA0F-CBC6-4671-8552-5A1D898333E0}" type="presOf" srcId="{9E26DF30-2ABC-47F0-9513-BACABC6DDCC8}" destId="{48495DBD-2F58-496B-A1B9-A95E3C11D12B}" srcOrd="0" destOrd="0" presId="urn:microsoft.com/office/officeart/2005/8/layout/orgChart1"/>
    <dgm:cxn modelId="{34EBBF9F-697B-4840-9DBE-839DE6917CD8}" type="presParOf" srcId="{8D0D33A2-7CD1-4A32-A90F-8C1F421C174D}" destId="{3011B8C6-D224-45EE-A90F-CCD9CB86F041}" srcOrd="0" destOrd="0" presId="urn:microsoft.com/office/officeart/2005/8/layout/orgChart1"/>
    <dgm:cxn modelId="{D7F9D471-275F-485D-BFBC-421A895F9E2C}" type="presParOf" srcId="{3011B8C6-D224-45EE-A90F-CCD9CB86F041}" destId="{407EB3DA-58E1-4301-B5A6-1CE2C324EB18}" srcOrd="0" destOrd="0" presId="urn:microsoft.com/office/officeart/2005/8/layout/orgChart1"/>
    <dgm:cxn modelId="{6730A2D0-960D-4538-ACF2-9709E67B3503}" type="presParOf" srcId="{407EB3DA-58E1-4301-B5A6-1CE2C324EB18}" destId="{B2D63D6F-3A01-4186-AB5A-E0A6C0102F09}" srcOrd="0" destOrd="0" presId="urn:microsoft.com/office/officeart/2005/8/layout/orgChart1"/>
    <dgm:cxn modelId="{A9C855D4-178D-4832-ADC8-2EEE8FBF2FD3}" type="presParOf" srcId="{407EB3DA-58E1-4301-B5A6-1CE2C324EB18}" destId="{43DB49F6-D222-433A-8F92-337F56FB40ED}" srcOrd="1" destOrd="0" presId="urn:microsoft.com/office/officeart/2005/8/layout/orgChart1"/>
    <dgm:cxn modelId="{6B16BEC4-D2AF-4E2A-B093-749DCA7878C2}" type="presParOf" srcId="{3011B8C6-D224-45EE-A90F-CCD9CB86F041}" destId="{6987D5B9-3556-4C34-B5B5-9AF638B5B186}" srcOrd="1" destOrd="0" presId="urn:microsoft.com/office/officeart/2005/8/layout/orgChart1"/>
    <dgm:cxn modelId="{3D428C09-685F-49B0-A167-DCE5CBE5A3B5}" type="presParOf" srcId="{6987D5B9-3556-4C34-B5B5-9AF638B5B186}" destId="{A0EF8A72-3226-4D3C-BA9B-D9A3789C2F6D}" srcOrd="0" destOrd="0" presId="urn:microsoft.com/office/officeart/2005/8/layout/orgChart1"/>
    <dgm:cxn modelId="{DD79AF23-5BF2-44E1-B72D-2C45DBFA3548}" type="presParOf" srcId="{6987D5B9-3556-4C34-B5B5-9AF638B5B186}" destId="{C87C8396-E8B7-4558-AAFB-1DB246504AF5}" srcOrd="1" destOrd="0" presId="urn:microsoft.com/office/officeart/2005/8/layout/orgChart1"/>
    <dgm:cxn modelId="{CD5B35D2-1DDC-40D2-843D-14169D61D9D3}" type="presParOf" srcId="{C87C8396-E8B7-4558-AAFB-1DB246504AF5}" destId="{AC32C75A-A138-4E6A-A1FF-97498D0F6821}" srcOrd="0" destOrd="0" presId="urn:microsoft.com/office/officeart/2005/8/layout/orgChart1"/>
    <dgm:cxn modelId="{DD6A1DA6-4A6A-4E8B-AD7B-8431F7476DE9}" type="presParOf" srcId="{AC32C75A-A138-4E6A-A1FF-97498D0F6821}" destId="{2A7F3AE8-7EB9-4DD7-88BA-166E9E3369E8}" srcOrd="0" destOrd="0" presId="urn:microsoft.com/office/officeart/2005/8/layout/orgChart1"/>
    <dgm:cxn modelId="{8154BA7D-6739-44D0-88D4-58957838F6F7}" type="presParOf" srcId="{AC32C75A-A138-4E6A-A1FF-97498D0F6821}" destId="{BF634DE8-C356-4845-B3AA-6E28061A3EC0}" srcOrd="1" destOrd="0" presId="urn:microsoft.com/office/officeart/2005/8/layout/orgChart1"/>
    <dgm:cxn modelId="{4CF35C4A-5850-4990-B13F-56EB95E30114}" type="presParOf" srcId="{C87C8396-E8B7-4558-AAFB-1DB246504AF5}" destId="{A43B9493-BE50-4ACD-A29D-673A39011070}" srcOrd="1" destOrd="0" presId="urn:microsoft.com/office/officeart/2005/8/layout/orgChart1"/>
    <dgm:cxn modelId="{8CA6BE38-8732-4027-A3D7-E443384E9028}" type="presParOf" srcId="{A43B9493-BE50-4ACD-A29D-673A39011070}" destId="{329F1515-B736-4E1E-8BC8-81C83954202E}" srcOrd="0" destOrd="0" presId="urn:microsoft.com/office/officeart/2005/8/layout/orgChart1"/>
    <dgm:cxn modelId="{3A6C16E0-4C56-4A56-BAE5-64DCC2D36CF0}" type="presParOf" srcId="{A43B9493-BE50-4ACD-A29D-673A39011070}" destId="{5FEFAB88-C750-4CBC-B80A-195564721B05}" srcOrd="1" destOrd="0" presId="urn:microsoft.com/office/officeart/2005/8/layout/orgChart1"/>
    <dgm:cxn modelId="{E09C2066-3D9D-4089-B229-B5459B809450}" type="presParOf" srcId="{5FEFAB88-C750-4CBC-B80A-195564721B05}" destId="{683CA42C-3FAF-4645-A8D7-C0EC7B881CD9}" srcOrd="0" destOrd="0" presId="urn:microsoft.com/office/officeart/2005/8/layout/orgChart1"/>
    <dgm:cxn modelId="{3BA94CD0-7F76-4B9A-A861-241FA3237CDC}" type="presParOf" srcId="{683CA42C-3FAF-4645-A8D7-C0EC7B881CD9}" destId="{38E9C2CE-359C-478E-AD99-F8B81C892DF8}" srcOrd="0" destOrd="0" presId="urn:microsoft.com/office/officeart/2005/8/layout/orgChart1"/>
    <dgm:cxn modelId="{B9552671-E315-4EA8-ACC7-DC8C4CA40FBA}" type="presParOf" srcId="{683CA42C-3FAF-4645-A8D7-C0EC7B881CD9}" destId="{3E4EAB8E-4148-4969-9AE5-3D6B5E827D5C}" srcOrd="1" destOrd="0" presId="urn:microsoft.com/office/officeart/2005/8/layout/orgChart1"/>
    <dgm:cxn modelId="{D9F8C18F-876A-4D9A-A731-E589F5B19AD7}" type="presParOf" srcId="{5FEFAB88-C750-4CBC-B80A-195564721B05}" destId="{FAC173E2-E913-4AE9-9429-AAA07DF70E68}" srcOrd="1" destOrd="0" presId="urn:microsoft.com/office/officeart/2005/8/layout/orgChart1"/>
    <dgm:cxn modelId="{90FB76E9-2032-4BE9-B2C1-C37C58AE2B64}" type="presParOf" srcId="{5FEFAB88-C750-4CBC-B80A-195564721B05}" destId="{B4E611B2-ACCC-4F22-87FE-99B94FF65754}" srcOrd="2" destOrd="0" presId="urn:microsoft.com/office/officeart/2005/8/layout/orgChart1"/>
    <dgm:cxn modelId="{621270DC-5B0E-4D1A-90A7-70E6EA06CA2D}" type="presParOf" srcId="{A43B9493-BE50-4ACD-A29D-673A39011070}" destId="{7ABA2159-0B07-4E35-816F-718E5245BFA8}" srcOrd="2" destOrd="0" presId="urn:microsoft.com/office/officeart/2005/8/layout/orgChart1"/>
    <dgm:cxn modelId="{9C89926E-4387-48EB-AA5C-9E934440DB50}" type="presParOf" srcId="{A43B9493-BE50-4ACD-A29D-673A39011070}" destId="{8CE83DC4-C101-4B83-B313-97788B751933}" srcOrd="3" destOrd="0" presId="urn:microsoft.com/office/officeart/2005/8/layout/orgChart1"/>
    <dgm:cxn modelId="{8E8050BC-B83B-4113-BF91-9792C0B60CCC}" type="presParOf" srcId="{8CE83DC4-C101-4B83-B313-97788B751933}" destId="{4847FCBB-20E4-497E-9126-6257AF63CD7F}" srcOrd="0" destOrd="0" presId="urn:microsoft.com/office/officeart/2005/8/layout/orgChart1"/>
    <dgm:cxn modelId="{5E9EED03-2C0D-46AF-8D73-3E2FC23D56ED}" type="presParOf" srcId="{4847FCBB-20E4-497E-9126-6257AF63CD7F}" destId="{48495DBD-2F58-496B-A1B9-A95E3C11D12B}" srcOrd="0" destOrd="0" presId="urn:microsoft.com/office/officeart/2005/8/layout/orgChart1"/>
    <dgm:cxn modelId="{DE8040EE-27AB-45DF-B662-8577FD696019}" type="presParOf" srcId="{4847FCBB-20E4-497E-9126-6257AF63CD7F}" destId="{157FDBFB-D955-46D5-ADB5-DE23B17415B4}" srcOrd="1" destOrd="0" presId="urn:microsoft.com/office/officeart/2005/8/layout/orgChart1"/>
    <dgm:cxn modelId="{F98ABCA3-2D9C-4869-822A-2DD7B0DCEAB9}" type="presParOf" srcId="{8CE83DC4-C101-4B83-B313-97788B751933}" destId="{DA708465-339A-4A18-8CA7-103FB4198401}" srcOrd="1" destOrd="0" presId="urn:microsoft.com/office/officeart/2005/8/layout/orgChart1"/>
    <dgm:cxn modelId="{40D32D3B-EE1C-46F7-B48D-80C2C36457AB}" type="presParOf" srcId="{8CE83DC4-C101-4B83-B313-97788B751933}" destId="{AA753A27-C803-4528-A0E8-128B993B90F7}" srcOrd="2" destOrd="0" presId="urn:microsoft.com/office/officeart/2005/8/layout/orgChart1"/>
    <dgm:cxn modelId="{BD2C8A55-DE35-4786-B17C-FAE694B2E176}" type="presParOf" srcId="{A43B9493-BE50-4ACD-A29D-673A39011070}" destId="{7A4D329C-5BCA-4D91-B365-E8B207DEFA51}" srcOrd="4" destOrd="0" presId="urn:microsoft.com/office/officeart/2005/8/layout/orgChart1"/>
    <dgm:cxn modelId="{BAD16BBD-73D8-4F15-A865-97B3BB968A89}" type="presParOf" srcId="{A43B9493-BE50-4ACD-A29D-673A39011070}" destId="{FE6324DF-FFF9-48D3-B9D4-D48E66667C16}" srcOrd="5" destOrd="0" presId="urn:microsoft.com/office/officeart/2005/8/layout/orgChart1"/>
    <dgm:cxn modelId="{A30035D9-D628-4999-BCD4-4FAC3F4A4121}" type="presParOf" srcId="{FE6324DF-FFF9-48D3-B9D4-D48E66667C16}" destId="{A75E3ED9-13EE-4E96-B41B-2CD4C25786EC}" srcOrd="0" destOrd="0" presId="urn:microsoft.com/office/officeart/2005/8/layout/orgChart1"/>
    <dgm:cxn modelId="{A04F00A5-4804-429E-B5F3-A75907AEDCEE}" type="presParOf" srcId="{A75E3ED9-13EE-4E96-B41B-2CD4C25786EC}" destId="{8C7B2573-98C9-4B86-A6CD-9FA368E8441E}" srcOrd="0" destOrd="0" presId="urn:microsoft.com/office/officeart/2005/8/layout/orgChart1"/>
    <dgm:cxn modelId="{BE209017-66AB-4E7D-A5E2-94B9B553E5C2}" type="presParOf" srcId="{A75E3ED9-13EE-4E96-B41B-2CD4C25786EC}" destId="{A0C6E64A-E03A-4F0D-913E-5B1BD99F8926}" srcOrd="1" destOrd="0" presId="urn:microsoft.com/office/officeart/2005/8/layout/orgChart1"/>
    <dgm:cxn modelId="{638020C8-62D9-4586-B779-0002F64F91CF}" type="presParOf" srcId="{FE6324DF-FFF9-48D3-B9D4-D48E66667C16}" destId="{13E9DBC2-731D-4928-A471-AED0A09479FF}" srcOrd="1" destOrd="0" presId="urn:microsoft.com/office/officeart/2005/8/layout/orgChart1"/>
    <dgm:cxn modelId="{46566556-EBCE-4352-A52E-3D8DCDCDEE3B}" type="presParOf" srcId="{FE6324DF-FFF9-48D3-B9D4-D48E66667C16}" destId="{BAE72B87-553B-441C-8D83-87C2A16159C3}" srcOrd="2" destOrd="0" presId="urn:microsoft.com/office/officeart/2005/8/layout/orgChart1"/>
    <dgm:cxn modelId="{C02C3E3E-7540-4A05-B27C-FF34C2B7A854}" type="presParOf" srcId="{C87C8396-E8B7-4558-AAFB-1DB246504AF5}" destId="{5CED5A76-EC20-41F4-A7AC-A16F6340D04B}" srcOrd="2" destOrd="0" presId="urn:microsoft.com/office/officeart/2005/8/layout/orgChart1"/>
    <dgm:cxn modelId="{D96C65FD-8541-420E-992A-59700CF48EBF}" type="presParOf" srcId="{6987D5B9-3556-4C34-B5B5-9AF638B5B186}" destId="{0A88B3E0-F68A-4A77-888D-9986715B5211}" srcOrd="2" destOrd="0" presId="urn:microsoft.com/office/officeart/2005/8/layout/orgChart1"/>
    <dgm:cxn modelId="{2AF22611-6D0C-483C-9673-A3468D00149A}" type="presParOf" srcId="{6987D5B9-3556-4C34-B5B5-9AF638B5B186}" destId="{257CE1B5-FB68-41FA-A20F-3013A199979C}" srcOrd="3" destOrd="0" presId="urn:microsoft.com/office/officeart/2005/8/layout/orgChart1"/>
    <dgm:cxn modelId="{34ADD7BE-B7F1-43E6-BAB0-63482D84A274}" type="presParOf" srcId="{257CE1B5-FB68-41FA-A20F-3013A199979C}" destId="{29E7B0F4-B7F4-4B62-845D-A3C848A1ED26}" srcOrd="0" destOrd="0" presId="urn:microsoft.com/office/officeart/2005/8/layout/orgChart1"/>
    <dgm:cxn modelId="{D53BFE1F-238E-438E-AB8A-86F1B944C786}" type="presParOf" srcId="{29E7B0F4-B7F4-4B62-845D-A3C848A1ED26}" destId="{87FDBDDC-3C0F-4F76-93E8-E33E7317E215}" srcOrd="0" destOrd="0" presId="urn:microsoft.com/office/officeart/2005/8/layout/orgChart1"/>
    <dgm:cxn modelId="{BFDC8D7F-FEC6-48B8-B2F9-32094AD6BC4A}" type="presParOf" srcId="{29E7B0F4-B7F4-4B62-845D-A3C848A1ED26}" destId="{AE3F4F4D-FDBC-4A8B-9A6E-44F75F0BE80F}" srcOrd="1" destOrd="0" presId="urn:microsoft.com/office/officeart/2005/8/layout/orgChart1"/>
    <dgm:cxn modelId="{8134926E-C5FA-4CE6-9328-FD11EFFF26B3}" type="presParOf" srcId="{257CE1B5-FB68-41FA-A20F-3013A199979C}" destId="{5CECC79F-29A9-41DA-93BD-E9A274F34E8F}" srcOrd="1" destOrd="0" presId="urn:microsoft.com/office/officeart/2005/8/layout/orgChart1"/>
    <dgm:cxn modelId="{698F5562-3C97-492B-A6E9-367E2026453A}" type="presParOf" srcId="{5CECC79F-29A9-41DA-93BD-E9A274F34E8F}" destId="{2D3CD835-FD3D-4513-86F4-78E091372E65}" srcOrd="0" destOrd="0" presId="urn:microsoft.com/office/officeart/2005/8/layout/orgChart1"/>
    <dgm:cxn modelId="{650EEC38-4B4D-4897-AA4A-95A4EF1BA8BD}" type="presParOf" srcId="{5CECC79F-29A9-41DA-93BD-E9A274F34E8F}" destId="{5654F8B2-D765-4664-B898-BCE92DCFB5F8}" srcOrd="1" destOrd="0" presId="urn:microsoft.com/office/officeart/2005/8/layout/orgChart1"/>
    <dgm:cxn modelId="{0574205E-9B1F-42CA-80B6-20A4B8AF4BFF}" type="presParOf" srcId="{5654F8B2-D765-4664-B898-BCE92DCFB5F8}" destId="{EDA82CCC-E175-4639-A336-695871295CB4}" srcOrd="0" destOrd="0" presId="urn:microsoft.com/office/officeart/2005/8/layout/orgChart1"/>
    <dgm:cxn modelId="{0D43FD7D-99D3-411B-B79D-CDF1B1D6717D}" type="presParOf" srcId="{EDA82CCC-E175-4639-A336-695871295CB4}" destId="{5CA49AE3-456B-40EF-B574-6CA6DD89755F}" srcOrd="0" destOrd="0" presId="urn:microsoft.com/office/officeart/2005/8/layout/orgChart1"/>
    <dgm:cxn modelId="{DCDB7933-3A8D-4159-905C-64198587F3B5}" type="presParOf" srcId="{EDA82CCC-E175-4639-A336-695871295CB4}" destId="{AEA3F319-CA7A-4FCF-8B1B-14FD30A47FAF}" srcOrd="1" destOrd="0" presId="urn:microsoft.com/office/officeart/2005/8/layout/orgChart1"/>
    <dgm:cxn modelId="{B6D2A7EE-6559-4CB3-BD5F-847E742F73B2}" type="presParOf" srcId="{5654F8B2-D765-4664-B898-BCE92DCFB5F8}" destId="{E7CB72D2-1DE5-4C17-A75A-4885DC10A468}" srcOrd="1" destOrd="0" presId="urn:microsoft.com/office/officeart/2005/8/layout/orgChart1"/>
    <dgm:cxn modelId="{CABB93F4-2B76-43F2-A884-6D32B295A8C2}" type="presParOf" srcId="{5654F8B2-D765-4664-B898-BCE92DCFB5F8}" destId="{387B383F-068E-4042-88D5-D0FCAC59D54B}" srcOrd="2" destOrd="0" presId="urn:microsoft.com/office/officeart/2005/8/layout/orgChart1"/>
    <dgm:cxn modelId="{9367EDB3-171D-49ED-8EE8-D601DCDFEDBC}" type="presParOf" srcId="{5CECC79F-29A9-41DA-93BD-E9A274F34E8F}" destId="{28E68E78-2097-4E92-81D9-E67DCA4B40F8}" srcOrd="2" destOrd="0" presId="urn:microsoft.com/office/officeart/2005/8/layout/orgChart1"/>
    <dgm:cxn modelId="{B381A2BB-1834-4DD4-B21F-4E774D0D4469}" type="presParOf" srcId="{5CECC79F-29A9-41DA-93BD-E9A274F34E8F}" destId="{6768FF66-A50C-41FF-848E-0FF5AF9354CE}" srcOrd="3" destOrd="0" presId="urn:microsoft.com/office/officeart/2005/8/layout/orgChart1"/>
    <dgm:cxn modelId="{2A4496AF-7B20-44AE-AFB9-889A73B936A3}" type="presParOf" srcId="{6768FF66-A50C-41FF-848E-0FF5AF9354CE}" destId="{92D26EDB-90E6-48DB-9339-AFA4A61C2F1C}" srcOrd="0" destOrd="0" presId="urn:microsoft.com/office/officeart/2005/8/layout/orgChart1"/>
    <dgm:cxn modelId="{16318076-8669-4044-A685-6952DC6DA04D}" type="presParOf" srcId="{92D26EDB-90E6-48DB-9339-AFA4A61C2F1C}" destId="{D6FA5CF4-B716-4F7C-A465-109D3B4428FF}" srcOrd="0" destOrd="0" presId="urn:microsoft.com/office/officeart/2005/8/layout/orgChart1"/>
    <dgm:cxn modelId="{3E14DE64-53E7-465C-9005-07BD76EA35E4}" type="presParOf" srcId="{92D26EDB-90E6-48DB-9339-AFA4A61C2F1C}" destId="{ED0FADA0-18FC-4A30-93C4-768516C6406F}" srcOrd="1" destOrd="0" presId="urn:microsoft.com/office/officeart/2005/8/layout/orgChart1"/>
    <dgm:cxn modelId="{2B1D09E4-0A08-44C4-8EA7-4ED2943EF77D}" type="presParOf" srcId="{6768FF66-A50C-41FF-848E-0FF5AF9354CE}" destId="{AAEA41D4-7F74-4EE1-9B7A-1ABD0263057C}" srcOrd="1" destOrd="0" presId="urn:microsoft.com/office/officeart/2005/8/layout/orgChart1"/>
    <dgm:cxn modelId="{DBC848CF-1D9F-4B66-9572-4FA529169FCD}" type="presParOf" srcId="{6768FF66-A50C-41FF-848E-0FF5AF9354CE}" destId="{6894FB43-ADD8-4AF3-904A-A7342202693B}" srcOrd="2" destOrd="0" presId="urn:microsoft.com/office/officeart/2005/8/layout/orgChart1"/>
    <dgm:cxn modelId="{3F99639B-FDA7-4D7E-9AA6-D582593D149A}" type="presParOf" srcId="{5CECC79F-29A9-41DA-93BD-E9A274F34E8F}" destId="{2DEA1D3D-C481-4019-8058-7D3B0D057912}" srcOrd="4" destOrd="0" presId="urn:microsoft.com/office/officeart/2005/8/layout/orgChart1"/>
    <dgm:cxn modelId="{7D87D4AA-5B96-472A-976B-DF58C0BBE42A}" type="presParOf" srcId="{5CECC79F-29A9-41DA-93BD-E9A274F34E8F}" destId="{193B3E32-1C50-4C11-B970-47D5E5A31F43}" srcOrd="5" destOrd="0" presId="urn:microsoft.com/office/officeart/2005/8/layout/orgChart1"/>
    <dgm:cxn modelId="{D12B1A50-5BC6-4661-A21B-51101456BC51}" type="presParOf" srcId="{193B3E32-1C50-4C11-B970-47D5E5A31F43}" destId="{E69DA310-2080-403E-AC23-CEA60487E75A}" srcOrd="0" destOrd="0" presId="urn:microsoft.com/office/officeart/2005/8/layout/orgChart1"/>
    <dgm:cxn modelId="{E107D4E2-6B23-405C-9859-457BA19665DE}" type="presParOf" srcId="{E69DA310-2080-403E-AC23-CEA60487E75A}" destId="{FCFC7AA7-960D-47E8-A10B-D9423C8F1FB0}" srcOrd="0" destOrd="0" presId="urn:microsoft.com/office/officeart/2005/8/layout/orgChart1"/>
    <dgm:cxn modelId="{B415E6C4-BD48-4243-A4C4-B5BA5FEB45FB}" type="presParOf" srcId="{E69DA310-2080-403E-AC23-CEA60487E75A}" destId="{5C6313DD-3599-46FA-9A52-027AC4D9E514}" srcOrd="1" destOrd="0" presId="urn:microsoft.com/office/officeart/2005/8/layout/orgChart1"/>
    <dgm:cxn modelId="{A3208B7F-4EBD-4FAC-97A1-FCF95FE508E4}" type="presParOf" srcId="{193B3E32-1C50-4C11-B970-47D5E5A31F43}" destId="{7C3B5861-1E6B-4B84-B808-359D0E4FC64F}" srcOrd="1" destOrd="0" presId="urn:microsoft.com/office/officeart/2005/8/layout/orgChart1"/>
    <dgm:cxn modelId="{C4A9FE3B-99A2-45EC-9F4C-1B4F680A042E}" type="presParOf" srcId="{193B3E32-1C50-4C11-B970-47D5E5A31F43}" destId="{8A8A270B-3654-400E-8342-25D0B3991B67}" srcOrd="2" destOrd="0" presId="urn:microsoft.com/office/officeart/2005/8/layout/orgChart1"/>
    <dgm:cxn modelId="{E8D48838-A2E4-47CF-96AA-460A995BCFBC}" type="presParOf" srcId="{257CE1B5-FB68-41FA-A20F-3013A199979C}" destId="{5EC3B356-53C6-4379-9773-41CBB7149EBA}" srcOrd="2" destOrd="0" presId="urn:microsoft.com/office/officeart/2005/8/layout/orgChart1"/>
    <dgm:cxn modelId="{5AA291E3-F2C4-4473-8DCB-5BC7E8585378}" type="presParOf" srcId="{6987D5B9-3556-4C34-B5B5-9AF638B5B186}" destId="{27E6614D-4CC8-4C5C-B34D-214A8BB0886C}" srcOrd="4" destOrd="0" presId="urn:microsoft.com/office/officeart/2005/8/layout/orgChart1"/>
    <dgm:cxn modelId="{0DA142EB-6299-4ABC-A98E-EDB9949075B6}" type="presParOf" srcId="{6987D5B9-3556-4C34-B5B5-9AF638B5B186}" destId="{7DBE4597-59CA-4C76-84D7-3781BD26CA69}" srcOrd="5" destOrd="0" presId="urn:microsoft.com/office/officeart/2005/8/layout/orgChart1"/>
    <dgm:cxn modelId="{E7F7AB94-6FC3-4F8C-99CA-A4F0E2FDF265}" type="presParOf" srcId="{7DBE4597-59CA-4C76-84D7-3781BD26CA69}" destId="{63218401-77E8-4821-904A-7A213AA54928}" srcOrd="0" destOrd="0" presId="urn:microsoft.com/office/officeart/2005/8/layout/orgChart1"/>
    <dgm:cxn modelId="{0CFC478D-EE1E-4AC7-A560-A90D8AEE77C4}" type="presParOf" srcId="{63218401-77E8-4821-904A-7A213AA54928}" destId="{D2CF85ED-59A7-4226-BDCB-24D6030408CF}" srcOrd="0" destOrd="0" presId="urn:microsoft.com/office/officeart/2005/8/layout/orgChart1"/>
    <dgm:cxn modelId="{94578E7F-F831-4C76-8BFD-A1EED010C988}" type="presParOf" srcId="{63218401-77E8-4821-904A-7A213AA54928}" destId="{74AB8991-F808-47B0-B8B8-B5FB98D8FC56}" srcOrd="1" destOrd="0" presId="urn:microsoft.com/office/officeart/2005/8/layout/orgChart1"/>
    <dgm:cxn modelId="{9D81E232-4D7E-4A47-9526-94FB686C3EEC}" type="presParOf" srcId="{7DBE4597-59CA-4C76-84D7-3781BD26CA69}" destId="{0B230FD2-F238-42F1-BB88-B05CBEDAD259}" srcOrd="1" destOrd="0" presId="urn:microsoft.com/office/officeart/2005/8/layout/orgChart1"/>
    <dgm:cxn modelId="{CDD2D72E-8A77-4D58-90D2-2D58F0BE1B38}" type="presParOf" srcId="{0B230FD2-F238-42F1-BB88-B05CBEDAD259}" destId="{F2BDD75E-75B3-4599-B0BE-E726D9771B76}" srcOrd="0" destOrd="0" presId="urn:microsoft.com/office/officeart/2005/8/layout/orgChart1"/>
    <dgm:cxn modelId="{54D3416A-2224-48D3-B8AF-B0BB8B513BD1}" type="presParOf" srcId="{0B230FD2-F238-42F1-BB88-B05CBEDAD259}" destId="{D30FA925-CDEE-4165-A384-A3871ABAC273}" srcOrd="1" destOrd="0" presId="urn:microsoft.com/office/officeart/2005/8/layout/orgChart1"/>
    <dgm:cxn modelId="{9A752481-6232-4E96-BAF9-2E8ECCA1BA93}" type="presParOf" srcId="{D30FA925-CDEE-4165-A384-A3871ABAC273}" destId="{F854E0C9-3909-49C0-B09A-F05AE5C2D661}" srcOrd="0" destOrd="0" presId="urn:microsoft.com/office/officeart/2005/8/layout/orgChart1"/>
    <dgm:cxn modelId="{04514F75-45EC-4441-B49D-D59325658BE3}" type="presParOf" srcId="{F854E0C9-3909-49C0-B09A-F05AE5C2D661}" destId="{4CF3B5F8-4E33-489C-87D7-EE3A6C61D857}" srcOrd="0" destOrd="0" presId="urn:microsoft.com/office/officeart/2005/8/layout/orgChart1"/>
    <dgm:cxn modelId="{8A2DECB3-8B4C-4778-8532-1B84CB86DFEE}" type="presParOf" srcId="{F854E0C9-3909-49C0-B09A-F05AE5C2D661}" destId="{3139DC56-C013-4CCF-B6D1-2E08D4AB0E8F}" srcOrd="1" destOrd="0" presId="urn:microsoft.com/office/officeart/2005/8/layout/orgChart1"/>
    <dgm:cxn modelId="{EB815F28-CC17-4C21-A706-25ED2AF56513}" type="presParOf" srcId="{D30FA925-CDEE-4165-A384-A3871ABAC273}" destId="{6AF3D80E-7E10-45C9-A01B-5AFC4AD69B8F}" srcOrd="1" destOrd="0" presId="urn:microsoft.com/office/officeart/2005/8/layout/orgChart1"/>
    <dgm:cxn modelId="{2321B03B-42BD-40A7-9093-BA43AC1293F0}" type="presParOf" srcId="{D30FA925-CDEE-4165-A384-A3871ABAC273}" destId="{A8DCB899-3D92-4D71-9561-016DEEA6E010}" srcOrd="2" destOrd="0" presId="urn:microsoft.com/office/officeart/2005/8/layout/orgChart1"/>
    <dgm:cxn modelId="{06965565-EE24-47B6-ABB2-59910D569949}" type="presParOf" srcId="{0B230FD2-F238-42F1-BB88-B05CBEDAD259}" destId="{4CCDF833-46CB-46AD-92BF-810830DA114C}" srcOrd="2" destOrd="0" presId="urn:microsoft.com/office/officeart/2005/8/layout/orgChart1"/>
    <dgm:cxn modelId="{5D9AC1D4-736E-4AB1-90B4-9A5492E413E6}" type="presParOf" srcId="{0B230FD2-F238-42F1-BB88-B05CBEDAD259}" destId="{B44FF0AB-8370-4166-86A5-E69463476E8A}" srcOrd="3" destOrd="0" presId="urn:microsoft.com/office/officeart/2005/8/layout/orgChart1"/>
    <dgm:cxn modelId="{A5A1E006-54F3-42FE-B9DF-ED8374CC1AFA}" type="presParOf" srcId="{B44FF0AB-8370-4166-86A5-E69463476E8A}" destId="{4AB13813-B971-4615-9AE3-CCEFC57AB048}" srcOrd="0" destOrd="0" presId="urn:microsoft.com/office/officeart/2005/8/layout/orgChart1"/>
    <dgm:cxn modelId="{A2F393B0-6E70-46AF-9C33-9494CE753979}" type="presParOf" srcId="{4AB13813-B971-4615-9AE3-CCEFC57AB048}" destId="{AE8A2DEB-A729-4D9A-95A1-2C3B5B642259}" srcOrd="0" destOrd="0" presId="urn:microsoft.com/office/officeart/2005/8/layout/orgChart1"/>
    <dgm:cxn modelId="{6C407C78-4FD7-4B1F-8677-634B7BF10943}" type="presParOf" srcId="{4AB13813-B971-4615-9AE3-CCEFC57AB048}" destId="{DF4BB400-9DD8-47D0-9E3D-2DD5070542F5}" srcOrd="1" destOrd="0" presId="urn:microsoft.com/office/officeart/2005/8/layout/orgChart1"/>
    <dgm:cxn modelId="{B0CAC99F-BBF4-4EF9-866F-725866A8D0A4}" type="presParOf" srcId="{B44FF0AB-8370-4166-86A5-E69463476E8A}" destId="{FFD92972-2416-4B3F-A987-DCA4ABA0A534}" srcOrd="1" destOrd="0" presId="urn:microsoft.com/office/officeart/2005/8/layout/orgChart1"/>
    <dgm:cxn modelId="{05B99EFD-4C80-48B5-A2C7-8475B33AF1B1}" type="presParOf" srcId="{B44FF0AB-8370-4166-86A5-E69463476E8A}" destId="{92DE020C-6A84-47D9-A1ED-DBD845738E0F}" srcOrd="2" destOrd="0" presId="urn:microsoft.com/office/officeart/2005/8/layout/orgChart1"/>
    <dgm:cxn modelId="{6614A1F1-46D2-4C5C-B1CA-CF523290EC46}" type="presParOf" srcId="{0B230FD2-F238-42F1-BB88-B05CBEDAD259}" destId="{B156AE9E-383F-4530-ACC5-E7EDC3EAEE31}" srcOrd="4" destOrd="0" presId="urn:microsoft.com/office/officeart/2005/8/layout/orgChart1"/>
    <dgm:cxn modelId="{ECFC0CDB-A3C4-4BDF-ADFF-32296953D02E}" type="presParOf" srcId="{0B230FD2-F238-42F1-BB88-B05CBEDAD259}" destId="{3AA72AF0-C727-444F-8871-F13C4C95DB64}" srcOrd="5" destOrd="0" presId="urn:microsoft.com/office/officeart/2005/8/layout/orgChart1"/>
    <dgm:cxn modelId="{EE6FCB1B-6D79-4410-93F6-5CED5739EBF5}" type="presParOf" srcId="{3AA72AF0-C727-444F-8871-F13C4C95DB64}" destId="{25D3A32F-E1ED-4F59-AF17-E029C511277A}" srcOrd="0" destOrd="0" presId="urn:microsoft.com/office/officeart/2005/8/layout/orgChart1"/>
    <dgm:cxn modelId="{EF3BE178-F43B-46BD-8939-767DB4DE1A55}" type="presParOf" srcId="{25D3A32F-E1ED-4F59-AF17-E029C511277A}" destId="{6859134E-B0BA-4652-A1D3-A96D9AE7BF46}" srcOrd="0" destOrd="0" presId="urn:microsoft.com/office/officeart/2005/8/layout/orgChart1"/>
    <dgm:cxn modelId="{7CBA10EE-89FB-45F6-873E-636681BB5BB1}" type="presParOf" srcId="{25D3A32F-E1ED-4F59-AF17-E029C511277A}" destId="{073A2B4A-FDB1-49EC-A9C2-796ABAE2D502}" srcOrd="1" destOrd="0" presId="urn:microsoft.com/office/officeart/2005/8/layout/orgChart1"/>
    <dgm:cxn modelId="{D7C007CD-3CB2-4421-84DF-15C1D24DB5F3}" type="presParOf" srcId="{3AA72AF0-C727-444F-8871-F13C4C95DB64}" destId="{D65640B6-44AB-4EF2-8122-32809E6CAFCA}" srcOrd="1" destOrd="0" presId="urn:microsoft.com/office/officeart/2005/8/layout/orgChart1"/>
    <dgm:cxn modelId="{CF203FC3-7616-4460-A32E-026EA4CB0B47}" type="presParOf" srcId="{3AA72AF0-C727-444F-8871-F13C4C95DB64}" destId="{2283D52F-B841-46E8-B378-6D73A8278ECD}" srcOrd="2" destOrd="0" presId="urn:microsoft.com/office/officeart/2005/8/layout/orgChart1"/>
    <dgm:cxn modelId="{FCBF3472-8D26-40D8-A372-1D1723F43B07}" type="presParOf" srcId="{7DBE4597-59CA-4C76-84D7-3781BD26CA69}" destId="{BCC59C83-E369-4A85-86F6-F7010BAEAD74}" srcOrd="2" destOrd="0" presId="urn:microsoft.com/office/officeart/2005/8/layout/orgChart1"/>
    <dgm:cxn modelId="{3F282A1B-C39D-4D41-80EE-80BC33ABD1C1}" type="presParOf" srcId="{6987D5B9-3556-4C34-B5B5-9AF638B5B186}" destId="{6C5F7C0E-CA25-42B7-A0A1-2840EE8B02DF}" srcOrd="6" destOrd="0" presId="urn:microsoft.com/office/officeart/2005/8/layout/orgChart1"/>
    <dgm:cxn modelId="{5D7D1E27-6B2C-47DE-840A-3F1287C95B7B}" type="presParOf" srcId="{6987D5B9-3556-4C34-B5B5-9AF638B5B186}" destId="{78A6654F-763E-4FD7-B436-A179535A1395}" srcOrd="7" destOrd="0" presId="urn:microsoft.com/office/officeart/2005/8/layout/orgChart1"/>
    <dgm:cxn modelId="{46278C7B-84CD-470A-91E0-1315FEB765ED}" type="presParOf" srcId="{78A6654F-763E-4FD7-B436-A179535A1395}" destId="{14CE5E22-B6A3-4211-998D-6E47954EC9FB}" srcOrd="0" destOrd="0" presId="urn:microsoft.com/office/officeart/2005/8/layout/orgChart1"/>
    <dgm:cxn modelId="{4452A3CD-25D5-4A9E-A1DE-1F9D999703C8}" type="presParOf" srcId="{14CE5E22-B6A3-4211-998D-6E47954EC9FB}" destId="{8A5E221F-7132-4059-B029-751E8DB57CA9}" srcOrd="0" destOrd="0" presId="urn:microsoft.com/office/officeart/2005/8/layout/orgChart1"/>
    <dgm:cxn modelId="{949B5732-0BD1-4CF7-8960-267C8A675B54}" type="presParOf" srcId="{14CE5E22-B6A3-4211-998D-6E47954EC9FB}" destId="{7AE759FF-3B78-4391-850E-54CD4553EB35}" srcOrd="1" destOrd="0" presId="urn:microsoft.com/office/officeart/2005/8/layout/orgChart1"/>
    <dgm:cxn modelId="{2AB03601-0957-4E32-A160-369C82488D01}" type="presParOf" srcId="{78A6654F-763E-4FD7-B436-A179535A1395}" destId="{EAAF7671-E3C6-4867-A308-403D43B6594A}" srcOrd="1" destOrd="0" presId="urn:microsoft.com/office/officeart/2005/8/layout/orgChart1"/>
    <dgm:cxn modelId="{D2ABB24B-1F8F-426A-998D-B50455A6C040}" type="presParOf" srcId="{EAAF7671-E3C6-4867-A308-403D43B6594A}" destId="{F9F41995-ADB5-4BF0-9B78-F9D31CEB7785}" srcOrd="0" destOrd="0" presId="urn:microsoft.com/office/officeart/2005/8/layout/orgChart1"/>
    <dgm:cxn modelId="{B1CA7F98-8654-4774-ADE5-F016723E7EBE}" type="presParOf" srcId="{EAAF7671-E3C6-4867-A308-403D43B6594A}" destId="{C71BE3EC-1682-4C11-B386-8D492BE2D03E}" srcOrd="1" destOrd="0" presId="urn:microsoft.com/office/officeart/2005/8/layout/orgChart1"/>
    <dgm:cxn modelId="{6D52F6BD-E486-4A64-BCB5-7156CDCF1D94}" type="presParOf" srcId="{C71BE3EC-1682-4C11-B386-8D492BE2D03E}" destId="{DAD08CD5-B538-4971-955C-9AE725AB1189}" srcOrd="0" destOrd="0" presId="urn:microsoft.com/office/officeart/2005/8/layout/orgChart1"/>
    <dgm:cxn modelId="{5FAAEC43-5FCE-4F19-B6EB-1EE7ECBEDFD8}" type="presParOf" srcId="{DAD08CD5-B538-4971-955C-9AE725AB1189}" destId="{4ACEDB5B-CD30-4437-A7F3-44520149F87A}" srcOrd="0" destOrd="0" presId="urn:microsoft.com/office/officeart/2005/8/layout/orgChart1"/>
    <dgm:cxn modelId="{C98B8A1B-C729-4A03-A7B5-17D4E246D712}" type="presParOf" srcId="{DAD08CD5-B538-4971-955C-9AE725AB1189}" destId="{5A06EA69-FF20-41D1-9C7F-64FC347B5217}" srcOrd="1" destOrd="0" presId="urn:microsoft.com/office/officeart/2005/8/layout/orgChart1"/>
    <dgm:cxn modelId="{3C389671-FBFA-45A5-ADFE-AC3FB995C76E}" type="presParOf" srcId="{C71BE3EC-1682-4C11-B386-8D492BE2D03E}" destId="{817876D3-2F49-42E2-99DA-4EEBE9DB300B}" srcOrd="1" destOrd="0" presId="urn:microsoft.com/office/officeart/2005/8/layout/orgChart1"/>
    <dgm:cxn modelId="{D915F13E-29B5-403D-8CED-866FE676671E}" type="presParOf" srcId="{C71BE3EC-1682-4C11-B386-8D492BE2D03E}" destId="{9638B493-2565-4953-BBEB-9BB0F8DA5E98}" srcOrd="2" destOrd="0" presId="urn:microsoft.com/office/officeart/2005/8/layout/orgChart1"/>
    <dgm:cxn modelId="{AA0D6D78-2241-4820-A931-71B313C9682B}" type="presParOf" srcId="{EAAF7671-E3C6-4867-A308-403D43B6594A}" destId="{87054951-514B-4072-89F8-26A047132BDE}" srcOrd="2" destOrd="0" presId="urn:microsoft.com/office/officeart/2005/8/layout/orgChart1"/>
    <dgm:cxn modelId="{D4347025-BB60-4D03-B79A-4001F595896D}" type="presParOf" srcId="{EAAF7671-E3C6-4867-A308-403D43B6594A}" destId="{388C38D9-2C6B-440E-9EFE-83542158E6C9}" srcOrd="3" destOrd="0" presId="urn:microsoft.com/office/officeart/2005/8/layout/orgChart1"/>
    <dgm:cxn modelId="{A24DC02C-5F5C-4EF1-A4F2-BE7ECE87F5BA}" type="presParOf" srcId="{388C38D9-2C6B-440E-9EFE-83542158E6C9}" destId="{EF5E1FA7-A3B7-44A6-8B92-47E6F11D5FA7}" srcOrd="0" destOrd="0" presId="urn:microsoft.com/office/officeart/2005/8/layout/orgChart1"/>
    <dgm:cxn modelId="{08DA278D-64F1-45AD-980A-394ABD6B3818}" type="presParOf" srcId="{EF5E1FA7-A3B7-44A6-8B92-47E6F11D5FA7}" destId="{E2044A29-C3C9-497C-B8E9-CF317A293C36}" srcOrd="0" destOrd="0" presId="urn:microsoft.com/office/officeart/2005/8/layout/orgChart1"/>
    <dgm:cxn modelId="{226A1D12-9252-43C7-AD36-DC90527356C0}" type="presParOf" srcId="{EF5E1FA7-A3B7-44A6-8B92-47E6F11D5FA7}" destId="{30ECB9E7-62B1-4644-B880-4511362BEF07}" srcOrd="1" destOrd="0" presId="urn:microsoft.com/office/officeart/2005/8/layout/orgChart1"/>
    <dgm:cxn modelId="{52C2F9A4-BCA4-4679-ABB9-C59D192BDDDE}" type="presParOf" srcId="{388C38D9-2C6B-440E-9EFE-83542158E6C9}" destId="{EF4AC15C-7292-4024-BCEC-9ED3ECE3EFBA}" srcOrd="1" destOrd="0" presId="urn:microsoft.com/office/officeart/2005/8/layout/orgChart1"/>
    <dgm:cxn modelId="{32CA2C05-F6BF-4C82-9FB4-FCF03B06AE36}" type="presParOf" srcId="{388C38D9-2C6B-440E-9EFE-83542158E6C9}" destId="{DE42B59B-332F-47ED-9A4F-14E557BB4DD6}" srcOrd="2" destOrd="0" presId="urn:microsoft.com/office/officeart/2005/8/layout/orgChart1"/>
    <dgm:cxn modelId="{EB9AE3D9-DE4D-484E-9289-B6C05D66200B}" type="presParOf" srcId="{78A6654F-763E-4FD7-B436-A179535A1395}" destId="{DF319BCB-CC4F-4835-85D2-73836760D9C5}" srcOrd="2" destOrd="0" presId="urn:microsoft.com/office/officeart/2005/8/layout/orgChart1"/>
    <dgm:cxn modelId="{E8E0E90D-52E7-4B5E-B306-1E75A3D2F076}" type="presParOf" srcId="{3011B8C6-D224-45EE-A90F-CCD9CB86F041}" destId="{B13506DD-F5A9-4911-B3D3-1C30DF6D65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C239E94-7713-442E-8FCA-9043BE44418C}" type="doc">
      <dgm:prSet loTypeId="urn:microsoft.com/office/officeart/2005/8/layout/list1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BC4415BC-87ED-49AE-9B8A-3DDB7689167D}">
      <dgm:prSet phldrT="[Text]" custT="1"/>
      <dgm:spPr/>
      <dgm:t>
        <a:bodyPr/>
        <a:lstStyle/>
        <a:p>
          <a:r>
            <a:rPr lang="pt-BR" sz="4400" dirty="0" smtClean="0"/>
            <a:t>Secretaria de Pessoal</a:t>
          </a:r>
          <a:endParaRPr lang="pt-BR" sz="4400" dirty="0"/>
        </a:p>
      </dgm:t>
    </dgm:pt>
    <dgm:pt modelId="{FDCE012E-BF88-4ADB-81EC-4F4B193A1943}" type="parTrans" cxnId="{4E4C32FA-17D8-456E-A52A-49AFDD9873E9}">
      <dgm:prSet/>
      <dgm:spPr/>
      <dgm:t>
        <a:bodyPr/>
        <a:lstStyle/>
        <a:p>
          <a:endParaRPr lang="pt-BR"/>
        </a:p>
      </dgm:t>
    </dgm:pt>
    <dgm:pt modelId="{1C29854E-FC9F-40C9-BF4F-F9E7134A001B}" type="sibTrans" cxnId="{4E4C32FA-17D8-456E-A52A-49AFDD9873E9}">
      <dgm:prSet/>
      <dgm:spPr/>
      <dgm:t>
        <a:bodyPr/>
        <a:lstStyle/>
        <a:p>
          <a:endParaRPr lang="pt-BR"/>
        </a:p>
      </dgm:t>
    </dgm:pt>
    <dgm:pt modelId="{284236C5-9114-4D59-9E27-BA0C91FAF333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gm:spPr>
      <dgm:t>
        <a:bodyPr/>
        <a:lstStyle/>
        <a:p>
          <a:r>
            <a:rPr lang="pt-BR" sz="2800" dirty="0" smtClean="0">
              <a:solidFill>
                <a:schemeClr val="tx1"/>
              </a:solidFill>
            </a:rPr>
            <a:t>compete o desenvolvimento das atividades pertinentes ao gerenciamento de pessoal, zelando pela perfeita aplicação da lei e pelo aprimoramento e integração do servidor dentro da estrutura organizacional da 2ª Região da Justiça do Trabalho</a:t>
          </a:r>
          <a:endParaRPr lang="pt-BR" sz="2800" dirty="0">
            <a:solidFill>
              <a:schemeClr val="tx1"/>
            </a:solidFill>
          </a:endParaRPr>
        </a:p>
      </dgm:t>
    </dgm:pt>
    <dgm:pt modelId="{C8F081B9-A082-4F17-988A-E8E3710A479B}" type="parTrans" cxnId="{79ABA5BD-DEEE-4E75-BF4A-09C781D0FF11}">
      <dgm:prSet/>
      <dgm:spPr/>
      <dgm:t>
        <a:bodyPr/>
        <a:lstStyle/>
        <a:p>
          <a:endParaRPr lang="pt-BR"/>
        </a:p>
      </dgm:t>
    </dgm:pt>
    <dgm:pt modelId="{7CA759EC-B858-4694-8211-E8047BDC283C}" type="sibTrans" cxnId="{79ABA5BD-DEEE-4E75-BF4A-09C781D0FF11}">
      <dgm:prSet/>
      <dgm:spPr/>
      <dgm:t>
        <a:bodyPr/>
        <a:lstStyle/>
        <a:p>
          <a:endParaRPr lang="pt-BR"/>
        </a:p>
      </dgm:t>
    </dgm:pt>
    <dgm:pt modelId="{06600F2D-03A7-428F-9E49-BE231EECB1BA}" type="pres">
      <dgm:prSet presAssocID="{FC239E94-7713-442E-8FCA-9043BE4441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CF25471-220E-4CF3-8733-9AB77872090C}" type="pres">
      <dgm:prSet presAssocID="{BC4415BC-87ED-49AE-9B8A-3DDB7689167D}" presName="parentLin" presStyleCnt="0"/>
      <dgm:spPr/>
    </dgm:pt>
    <dgm:pt modelId="{10136589-3B90-4F91-BB1B-85B881A7DC20}" type="pres">
      <dgm:prSet presAssocID="{BC4415BC-87ED-49AE-9B8A-3DDB7689167D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B5D6ED21-2616-4C0C-A324-9C9E240E3D26}" type="pres">
      <dgm:prSet presAssocID="{BC4415BC-87ED-49AE-9B8A-3DDB7689167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1E9657-D06E-402F-A2E4-A85B11A700AE}" type="pres">
      <dgm:prSet presAssocID="{BC4415BC-87ED-49AE-9B8A-3DDB7689167D}" presName="negativeSpace" presStyleCnt="0"/>
      <dgm:spPr/>
    </dgm:pt>
    <dgm:pt modelId="{7EC760DD-3807-4A53-BA91-C8334A1A8156}" type="pres">
      <dgm:prSet presAssocID="{BC4415BC-87ED-49AE-9B8A-3DDB7689167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4833122-A70E-4738-BB0D-862820F6C6A9}" type="presOf" srcId="{284236C5-9114-4D59-9E27-BA0C91FAF333}" destId="{7EC760DD-3807-4A53-BA91-C8334A1A8156}" srcOrd="0" destOrd="0" presId="urn:microsoft.com/office/officeart/2005/8/layout/list1"/>
    <dgm:cxn modelId="{DDA1D3D6-33D0-4273-BFF9-F865C6618921}" type="presOf" srcId="{BC4415BC-87ED-49AE-9B8A-3DDB7689167D}" destId="{B5D6ED21-2616-4C0C-A324-9C9E240E3D26}" srcOrd="1" destOrd="0" presId="urn:microsoft.com/office/officeart/2005/8/layout/list1"/>
    <dgm:cxn modelId="{172D92B4-1CC4-49EF-904A-23857EAD178C}" type="presOf" srcId="{FC239E94-7713-442E-8FCA-9043BE44418C}" destId="{06600F2D-03A7-428F-9E49-BE231EECB1BA}" srcOrd="0" destOrd="0" presId="urn:microsoft.com/office/officeart/2005/8/layout/list1"/>
    <dgm:cxn modelId="{4E4C32FA-17D8-456E-A52A-49AFDD9873E9}" srcId="{FC239E94-7713-442E-8FCA-9043BE44418C}" destId="{BC4415BC-87ED-49AE-9B8A-3DDB7689167D}" srcOrd="0" destOrd="0" parTransId="{FDCE012E-BF88-4ADB-81EC-4F4B193A1943}" sibTransId="{1C29854E-FC9F-40C9-BF4F-F9E7134A001B}"/>
    <dgm:cxn modelId="{79ABA5BD-DEEE-4E75-BF4A-09C781D0FF11}" srcId="{BC4415BC-87ED-49AE-9B8A-3DDB7689167D}" destId="{284236C5-9114-4D59-9E27-BA0C91FAF333}" srcOrd="0" destOrd="0" parTransId="{C8F081B9-A082-4F17-988A-E8E3710A479B}" sibTransId="{7CA759EC-B858-4694-8211-E8047BDC283C}"/>
    <dgm:cxn modelId="{EA5461DF-87A2-48DC-B9CA-3B0156D88B82}" type="presOf" srcId="{BC4415BC-87ED-49AE-9B8A-3DDB7689167D}" destId="{10136589-3B90-4F91-BB1B-85B881A7DC20}" srcOrd="0" destOrd="0" presId="urn:microsoft.com/office/officeart/2005/8/layout/list1"/>
    <dgm:cxn modelId="{11C9E87E-B617-43F5-BE69-3E4F05D67AB3}" type="presParOf" srcId="{06600F2D-03A7-428F-9E49-BE231EECB1BA}" destId="{DCF25471-220E-4CF3-8733-9AB77872090C}" srcOrd="0" destOrd="0" presId="urn:microsoft.com/office/officeart/2005/8/layout/list1"/>
    <dgm:cxn modelId="{1915304E-D83A-4445-8479-12D322EDC269}" type="presParOf" srcId="{DCF25471-220E-4CF3-8733-9AB77872090C}" destId="{10136589-3B90-4F91-BB1B-85B881A7DC20}" srcOrd="0" destOrd="0" presId="urn:microsoft.com/office/officeart/2005/8/layout/list1"/>
    <dgm:cxn modelId="{FA9F3F9C-D64B-45F4-9A94-DAF9B86B9BD5}" type="presParOf" srcId="{DCF25471-220E-4CF3-8733-9AB77872090C}" destId="{B5D6ED21-2616-4C0C-A324-9C9E240E3D26}" srcOrd="1" destOrd="0" presId="urn:microsoft.com/office/officeart/2005/8/layout/list1"/>
    <dgm:cxn modelId="{8F3E230D-B01A-43CF-851D-FFEE18BCF202}" type="presParOf" srcId="{06600F2D-03A7-428F-9E49-BE231EECB1BA}" destId="{EE1E9657-D06E-402F-A2E4-A85B11A700AE}" srcOrd="1" destOrd="0" presId="urn:microsoft.com/office/officeart/2005/8/layout/list1"/>
    <dgm:cxn modelId="{2B5DF3A6-014D-47EC-9E64-E72E4AF5B03D}" type="presParOf" srcId="{06600F2D-03A7-428F-9E49-BE231EECB1BA}" destId="{7EC760DD-3807-4A53-BA91-C8334A1A815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8506813-BEAF-4650-BF76-1E372C520CEC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pt-BR"/>
        </a:p>
      </dgm:t>
    </dgm:pt>
    <dgm:pt modelId="{DE876C8B-6165-40F3-BB0D-F524A06701CB}">
      <dgm:prSet phldrT="[Text]" custT="1"/>
      <dgm:spPr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2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Serviço de Cadastro de Pessoal</a:t>
          </a:r>
        </a:p>
      </dgm:t>
    </dgm:pt>
    <dgm:pt modelId="{728BA07C-685E-4924-8AB2-1F3E506EC9FC}" type="parTrans" cxnId="{0908BBD5-F26D-40E8-AA23-C4E588664836}">
      <dgm:prSet/>
      <dgm:spPr/>
      <dgm:t>
        <a:bodyPr/>
        <a:lstStyle/>
        <a:p>
          <a:endParaRPr lang="pt-BR"/>
        </a:p>
      </dgm:t>
    </dgm:pt>
    <dgm:pt modelId="{C45997C9-6EFB-4E58-9DD9-800A0CEDC64D}" type="sibTrans" cxnId="{0908BBD5-F26D-40E8-AA23-C4E588664836}">
      <dgm:prSet/>
      <dgm:spPr/>
      <dgm:t>
        <a:bodyPr/>
        <a:lstStyle/>
        <a:p>
          <a:endParaRPr lang="pt-BR"/>
        </a:p>
      </dgm:t>
    </dgm:pt>
    <dgm:pt modelId="{E5CD2853-10FA-4C07-BCF2-A8192CF1B145}">
      <dgm:prSet phldrT="[Text]" custT="1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24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de Cadastro de Juízes</a:t>
          </a:r>
          <a:endParaRPr lang="pt-BR" sz="2400" b="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C1CDFE-9378-433D-BBAE-D4C154000D5B}" type="parTrans" cxnId="{AB02C7CF-6F76-41B5-86D3-83D74F4E6EAC}">
      <dgm:prSet/>
      <dgm:spPr/>
      <dgm:t>
        <a:bodyPr/>
        <a:lstStyle/>
        <a:p>
          <a:endParaRPr lang="pt-BR"/>
        </a:p>
      </dgm:t>
    </dgm:pt>
    <dgm:pt modelId="{6454C66D-6489-4210-9C36-B279E1627737}" type="sibTrans" cxnId="{AB02C7CF-6F76-41B5-86D3-83D74F4E6EAC}">
      <dgm:prSet/>
      <dgm:spPr/>
      <dgm:t>
        <a:bodyPr/>
        <a:lstStyle/>
        <a:p>
          <a:endParaRPr lang="pt-BR"/>
        </a:p>
      </dgm:t>
    </dgm:pt>
    <dgm:pt modelId="{303F40E3-5C13-434F-9771-51D8704DBCA3}">
      <dgm:prSet phldrT="[Text]" custT="1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24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de Cadastro de Servidores</a:t>
          </a:r>
          <a:endParaRPr lang="pt-BR" sz="2400" b="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0A10F1-8D88-438A-B467-965FCFEE5209}" type="parTrans" cxnId="{037C2929-A188-4C9A-847C-C4C94381B17D}">
      <dgm:prSet/>
      <dgm:spPr/>
      <dgm:t>
        <a:bodyPr/>
        <a:lstStyle/>
        <a:p>
          <a:endParaRPr lang="pt-BR"/>
        </a:p>
      </dgm:t>
    </dgm:pt>
    <dgm:pt modelId="{BA8EB82A-5FD0-4A6D-8089-14E80A850C08}" type="sibTrans" cxnId="{037C2929-A188-4C9A-847C-C4C94381B17D}">
      <dgm:prSet/>
      <dgm:spPr/>
      <dgm:t>
        <a:bodyPr/>
        <a:lstStyle/>
        <a:p>
          <a:endParaRPr lang="pt-BR"/>
        </a:p>
      </dgm:t>
    </dgm:pt>
    <dgm:pt modelId="{AF589A9B-7DBE-4152-AB7C-1B5031E8CBD0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incumbe a execução das tarefas relativas ao cadastro de Juízes e servidores.</a:t>
          </a:r>
          <a:endParaRPr lang="pt-BR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6D154A-9CEA-4194-8AC6-3781B6336451}" type="parTrans" cxnId="{A379DDA4-044F-411F-B807-A52ABFEB85F7}">
      <dgm:prSet/>
      <dgm:spPr/>
      <dgm:t>
        <a:bodyPr/>
        <a:lstStyle/>
        <a:p>
          <a:endParaRPr lang="pt-BR"/>
        </a:p>
      </dgm:t>
    </dgm:pt>
    <dgm:pt modelId="{89453D98-9C57-4BC9-A934-3C397E099170}" type="sibTrans" cxnId="{A379DDA4-044F-411F-B807-A52ABFEB85F7}">
      <dgm:prSet/>
      <dgm:spPr/>
      <dgm:t>
        <a:bodyPr/>
        <a:lstStyle/>
        <a:p>
          <a:endParaRPr lang="pt-BR"/>
        </a:p>
      </dgm:t>
    </dgm:pt>
    <dgm:pt modelId="{BB1E109A-6228-441A-8F61-4CC6C3AA88E2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incumbe registrar e manter atualizados os dados relativos aos assentamentos pessoais e funcionais dos magistrados, zelando pelo seu rigoroso sigilo.</a:t>
          </a:r>
          <a:endParaRPr lang="pt-BR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0797F0-93E8-46EC-80FA-59596CB4EAB9}" type="parTrans" cxnId="{4C5C1240-30FA-41CD-8DFD-235A24A79E4A}">
      <dgm:prSet/>
      <dgm:spPr/>
      <dgm:t>
        <a:bodyPr/>
        <a:lstStyle/>
        <a:p>
          <a:endParaRPr lang="pt-BR"/>
        </a:p>
      </dgm:t>
    </dgm:pt>
    <dgm:pt modelId="{6A60E8CD-7505-429B-87BF-BBBF478E59C3}" type="sibTrans" cxnId="{4C5C1240-30FA-41CD-8DFD-235A24A79E4A}">
      <dgm:prSet/>
      <dgm:spPr/>
      <dgm:t>
        <a:bodyPr/>
        <a:lstStyle/>
        <a:p>
          <a:endParaRPr lang="pt-BR"/>
        </a:p>
      </dgm:t>
    </dgm:pt>
    <dgm:pt modelId="{F282F76D-BE65-495C-8080-B93715DFDF3D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registrar e manter atualizados os dados relativos aos assentamentos pessoais e funcionais dos servidores, zelando pelo seu rigoroso sigilo.</a:t>
          </a:r>
          <a:endParaRPr lang="pt-BR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4769FD-325A-4352-A577-60F86E9E3D69}" type="parTrans" cxnId="{BE5A00D5-2FF2-4CB7-9708-685D9198A72E}">
      <dgm:prSet/>
      <dgm:spPr/>
      <dgm:t>
        <a:bodyPr/>
        <a:lstStyle/>
        <a:p>
          <a:endParaRPr lang="pt-BR"/>
        </a:p>
      </dgm:t>
    </dgm:pt>
    <dgm:pt modelId="{43B02F74-CE22-48A5-99B8-09530F0FCE18}" type="sibTrans" cxnId="{BE5A00D5-2FF2-4CB7-9708-685D9198A72E}">
      <dgm:prSet/>
      <dgm:spPr/>
      <dgm:t>
        <a:bodyPr/>
        <a:lstStyle/>
        <a:p>
          <a:endParaRPr lang="pt-BR"/>
        </a:p>
      </dgm:t>
    </dgm:pt>
    <dgm:pt modelId="{B3B59810-FD41-4C85-AE24-0F17ACA64524}">
      <dgm:prSet custT="1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24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de Apuração de Tempo de Serviço</a:t>
          </a:r>
          <a:endParaRPr lang="pt-BR" sz="2400" b="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41AF0C-63EC-4506-B2CA-1DAA6F7225C7}" type="parTrans" cxnId="{0D93FC2F-CD7C-4FB7-80A4-9049DDD7CC6B}">
      <dgm:prSet/>
      <dgm:spPr/>
      <dgm:t>
        <a:bodyPr/>
        <a:lstStyle/>
        <a:p>
          <a:endParaRPr lang="pt-BR"/>
        </a:p>
      </dgm:t>
    </dgm:pt>
    <dgm:pt modelId="{C8E0C151-CECC-4A92-9CA1-F92491713362}" type="sibTrans" cxnId="{0D93FC2F-CD7C-4FB7-80A4-9049DDD7CC6B}">
      <dgm:prSet/>
      <dgm:spPr/>
      <dgm:t>
        <a:bodyPr/>
        <a:lstStyle/>
        <a:p>
          <a:endParaRPr lang="pt-BR"/>
        </a:p>
      </dgm:t>
    </dgm:pt>
    <dgm:pt modelId="{465264A7-4B5F-4CEA-AD89-B723D6868352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incumbe as atividades relativas à averbação e contagem de tempo de serviço para todos os efeitos legais</a:t>
          </a:r>
          <a:endParaRPr lang="pt-BR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CAD490-D0B6-4B8E-9F3A-329885E80358}" type="parTrans" cxnId="{EE25D401-28FB-4DF2-905C-59D4C8E5BED7}">
      <dgm:prSet/>
      <dgm:spPr/>
      <dgm:t>
        <a:bodyPr/>
        <a:lstStyle/>
        <a:p>
          <a:endParaRPr lang="pt-BR"/>
        </a:p>
      </dgm:t>
    </dgm:pt>
    <dgm:pt modelId="{AFF63E5F-BEFA-46B5-9E59-207E15B4834E}" type="sibTrans" cxnId="{EE25D401-28FB-4DF2-905C-59D4C8E5BED7}">
      <dgm:prSet/>
      <dgm:spPr/>
      <dgm:t>
        <a:bodyPr/>
        <a:lstStyle/>
        <a:p>
          <a:endParaRPr lang="pt-BR"/>
        </a:p>
      </dgm:t>
    </dgm:pt>
    <dgm:pt modelId="{C40E2478-797B-4E36-87B8-CCFA7F2845A0}" type="pres">
      <dgm:prSet presAssocID="{08506813-BEAF-4650-BF76-1E372C520C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5EBAD4-8C10-4470-B897-2F8DCC5C446C}" type="pres">
      <dgm:prSet presAssocID="{DE876C8B-6165-40F3-BB0D-F524A06701CB}" presName="linNod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D218B8C6-7BAC-4F59-BEDE-3EE051B329C1}" type="pres">
      <dgm:prSet presAssocID="{DE876C8B-6165-40F3-BB0D-F524A06701C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00CE05-22ED-4C5A-9E80-C0573283A64B}" type="pres">
      <dgm:prSet presAssocID="{DE876C8B-6165-40F3-BB0D-F524A06701C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6FFFB6-27A7-4B09-8CE7-1D190434F5CD}" type="pres">
      <dgm:prSet presAssocID="{C45997C9-6EFB-4E58-9DD9-800A0CEDC64D}" presName="sp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829262F5-88AC-4A54-B320-D72977D5DBAD}" type="pres">
      <dgm:prSet presAssocID="{E5CD2853-10FA-4C07-BCF2-A8192CF1B145}" presName="linNod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701E112C-F53E-4F25-B3C1-96FB049D14A0}" type="pres">
      <dgm:prSet presAssocID="{E5CD2853-10FA-4C07-BCF2-A8192CF1B14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A6F915-1AAA-45D6-BA0D-4EE4B23179BC}" type="pres">
      <dgm:prSet presAssocID="{E5CD2853-10FA-4C07-BCF2-A8192CF1B14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A71311-B1EE-4E14-A3A5-5E0450ED362F}" type="pres">
      <dgm:prSet presAssocID="{6454C66D-6489-4210-9C36-B279E1627737}" presName="sp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A95B312A-1EBD-4660-8FF3-9D1960824D02}" type="pres">
      <dgm:prSet presAssocID="{303F40E3-5C13-434F-9771-51D8704DBCA3}" presName="linNod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E0C7CB62-02CA-4488-83E5-28A2F0323560}" type="pres">
      <dgm:prSet presAssocID="{303F40E3-5C13-434F-9771-51D8704DBCA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61FAF2-6977-4731-9EC9-4A5F04F1B726}" type="pres">
      <dgm:prSet presAssocID="{303F40E3-5C13-434F-9771-51D8704DBCA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117F19-409D-4346-8A6B-5F5B82A6E497}" type="pres">
      <dgm:prSet presAssocID="{BA8EB82A-5FD0-4A6D-8089-14E80A850C08}" presName="sp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47CD123D-AD3C-4465-804C-280C31AECF34}" type="pres">
      <dgm:prSet presAssocID="{B3B59810-FD41-4C85-AE24-0F17ACA64524}" presName="linNod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79235D38-4EBD-47F5-93BF-A6F86C16DF91}" type="pres">
      <dgm:prSet presAssocID="{B3B59810-FD41-4C85-AE24-0F17ACA64524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9CCBDC-085F-4CB3-82F1-28E3DC18C162}" type="pres">
      <dgm:prSet presAssocID="{B3B59810-FD41-4C85-AE24-0F17ACA64524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C5C1240-30FA-41CD-8DFD-235A24A79E4A}" srcId="{E5CD2853-10FA-4C07-BCF2-A8192CF1B145}" destId="{BB1E109A-6228-441A-8F61-4CC6C3AA88E2}" srcOrd="0" destOrd="0" parTransId="{5A0797F0-93E8-46EC-80FA-59596CB4EAB9}" sibTransId="{6A60E8CD-7505-429B-87BF-BBBF478E59C3}"/>
    <dgm:cxn modelId="{AB02C7CF-6F76-41B5-86D3-83D74F4E6EAC}" srcId="{08506813-BEAF-4650-BF76-1E372C520CEC}" destId="{E5CD2853-10FA-4C07-BCF2-A8192CF1B145}" srcOrd="1" destOrd="0" parTransId="{23C1CDFE-9378-433D-BBAE-D4C154000D5B}" sibTransId="{6454C66D-6489-4210-9C36-B279E1627737}"/>
    <dgm:cxn modelId="{C3E38E22-248B-4BC5-B17E-69EF854A92EF}" type="presOf" srcId="{BB1E109A-6228-441A-8F61-4CC6C3AA88E2}" destId="{59A6F915-1AAA-45D6-BA0D-4EE4B23179BC}" srcOrd="0" destOrd="0" presId="urn:microsoft.com/office/officeart/2005/8/layout/vList5"/>
    <dgm:cxn modelId="{0D93FC2F-CD7C-4FB7-80A4-9049DDD7CC6B}" srcId="{08506813-BEAF-4650-BF76-1E372C520CEC}" destId="{B3B59810-FD41-4C85-AE24-0F17ACA64524}" srcOrd="3" destOrd="0" parTransId="{AA41AF0C-63EC-4506-B2CA-1DAA6F7225C7}" sibTransId="{C8E0C151-CECC-4A92-9CA1-F92491713362}"/>
    <dgm:cxn modelId="{21039B0C-45AE-44BD-9608-4B81EF330154}" type="presOf" srcId="{F282F76D-BE65-495C-8080-B93715DFDF3D}" destId="{BA61FAF2-6977-4731-9EC9-4A5F04F1B726}" srcOrd="0" destOrd="0" presId="urn:microsoft.com/office/officeart/2005/8/layout/vList5"/>
    <dgm:cxn modelId="{5FAC4FE0-6F18-4F92-B178-38886AF173AE}" type="presOf" srcId="{E5CD2853-10FA-4C07-BCF2-A8192CF1B145}" destId="{701E112C-F53E-4F25-B3C1-96FB049D14A0}" srcOrd="0" destOrd="0" presId="urn:microsoft.com/office/officeart/2005/8/layout/vList5"/>
    <dgm:cxn modelId="{AA01FFE6-24FB-4ED1-BF5D-436FF229022B}" type="presOf" srcId="{B3B59810-FD41-4C85-AE24-0F17ACA64524}" destId="{79235D38-4EBD-47F5-93BF-A6F86C16DF91}" srcOrd="0" destOrd="0" presId="urn:microsoft.com/office/officeart/2005/8/layout/vList5"/>
    <dgm:cxn modelId="{037C2929-A188-4C9A-847C-C4C94381B17D}" srcId="{08506813-BEAF-4650-BF76-1E372C520CEC}" destId="{303F40E3-5C13-434F-9771-51D8704DBCA3}" srcOrd="2" destOrd="0" parTransId="{5E0A10F1-8D88-438A-B467-965FCFEE5209}" sibTransId="{BA8EB82A-5FD0-4A6D-8089-14E80A850C08}"/>
    <dgm:cxn modelId="{0293080F-E67A-433F-B071-FEA1555B9A99}" type="presOf" srcId="{DE876C8B-6165-40F3-BB0D-F524A06701CB}" destId="{D218B8C6-7BAC-4F59-BEDE-3EE051B329C1}" srcOrd="0" destOrd="0" presId="urn:microsoft.com/office/officeart/2005/8/layout/vList5"/>
    <dgm:cxn modelId="{A379DDA4-044F-411F-B807-A52ABFEB85F7}" srcId="{DE876C8B-6165-40F3-BB0D-F524A06701CB}" destId="{AF589A9B-7DBE-4152-AB7C-1B5031E8CBD0}" srcOrd="0" destOrd="0" parTransId="{736D154A-9CEA-4194-8AC6-3781B6336451}" sibTransId="{89453D98-9C57-4BC9-A934-3C397E099170}"/>
    <dgm:cxn modelId="{26BCBEA5-B06E-4E57-A331-BD61327FAB8E}" type="presOf" srcId="{AF589A9B-7DBE-4152-AB7C-1B5031E8CBD0}" destId="{A200CE05-22ED-4C5A-9E80-C0573283A64B}" srcOrd="0" destOrd="0" presId="urn:microsoft.com/office/officeart/2005/8/layout/vList5"/>
    <dgm:cxn modelId="{3C5CB47C-590B-45C9-9028-B7B61B4127C4}" type="presOf" srcId="{465264A7-4B5F-4CEA-AD89-B723D6868352}" destId="{D29CCBDC-085F-4CB3-82F1-28E3DC18C162}" srcOrd="0" destOrd="0" presId="urn:microsoft.com/office/officeart/2005/8/layout/vList5"/>
    <dgm:cxn modelId="{9DB8D35C-6F2E-440D-B91C-6860D91721CC}" type="presOf" srcId="{08506813-BEAF-4650-BF76-1E372C520CEC}" destId="{C40E2478-797B-4E36-87B8-CCFA7F2845A0}" srcOrd="0" destOrd="0" presId="urn:microsoft.com/office/officeart/2005/8/layout/vList5"/>
    <dgm:cxn modelId="{0908BBD5-F26D-40E8-AA23-C4E588664836}" srcId="{08506813-BEAF-4650-BF76-1E372C520CEC}" destId="{DE876C8B-6165-40F3-BB0D-F524A06701CB}" srcOrd="0" destOrd="0" parTransId="{728BA07C-685E-4924-8AB2-1F3E506EC9FC}" sibTransId="{C45997C9-6EFB-4E58-9DD9-800A0CEDC64D}"/>
    <dgm:cxn modelId="{BE5A00D5-2FF2-4CB7-9708-685D9198A72E}" srcId="{303F40E3-5C13-434F-9771-51D8704DBCA3}" destId="{F282F76D-BE65-495C-8080-B93715DFDF3D}" srcOrd="0" destOrd="0" parTransId="{B54769FD-325A-4352-A577-60F86E9E3D69}" sibTransId="{43B02F74-CE22-48A5-99B8-09530F0FCE18}"/>
    <dgm:cxn modelId="{EE25D401-28FB-4DF2-905C-59D4C8E5BED7}" srcId="{B3B59810-FD41-4C85-AE24-0F17ACA64524}" destId="{465264A7-4B5F-4CEA-AD89-B723D6868352}" srcOrd="0" destOrd="0" parTransId="{BDCAD490-D0B6-4B8E-9F3A-329885E80358}" sibTransId="{AFF63E5F-BEFA-46B5-9E59-207E15B4834E}"/>
    <dgm:cxn modelId="{CCFC4A96-F7B3-47BE-BB02-9144036E1EF0}" type="presOf" srcId="{303F40E3-5C13-434F-9771-51D8704DBCA3}" destId="{E0C7CB62-02CA-4488-83E5-28A2F0323560}" srcOrd="0" destOrd="0" presId="urn:microsoft.com/office/officeart/2005/8/layout/vList5"/>
    <dgm:cxn modelId="{58DDD3DE-B143-44C6-98CA-EB493EA32F4B}" type="presParOf" srcId="{C40E2478-797B-4E36-87B8-CCFA7F2845A0}" destId="{295EBAD4-8C10-4470-B897-2F8DCC5C446C}" srcOrd="0" destOrd="0" presId="urn:microsoft.com/office/officeart/2005/8/layout/vList5"/>
    <dgm:cxn modelId="{9D9F581C-2D1F-4BB2-8A65-1F9E82FC5266}" type="presParOf" srcId="{295EBAD4-8C10-4470-B897-2F8DCC5C446C}" destId="{D218B8C6-7BAC-4F59-BEDE-3EE051B329C1}" srcOrd="0" destOrd="0" presId="urn:microsoft.com/office/officeart/2005/8/layout/vList5"/>
    <dgm:cxn modelId="{24650FB7-D578-4B51-B8DF-2023914945BE}" type="presParOf" srcId="{295EBAD4-8C10-4470-B897-2F8DCC5C446C}" destId="{A200CE05-22ED-4C5A-9E80-C0573283A64B}" srcOrd="1" destOrd="0" presId="urn:microsoft.com/office/officeart/2005/8/layout/vList5"/>
    <dgm:cxn modelId="{EBE5D4C5-6209-4C2A-B7B8-543D85B14D23}" type="presParOf" srcId="{C40E2478-797B-4E36-87B8-CCFA7F2845A0}" destId="{7B6FFFB6-27A7-4B09-8CE7-1D190434F5CD}" srcOrd="1" destOrd="0" presId="urn:microsoft.com/office/officeart/2005/8/layout/vList5"/>
    <dgm:cxn modelId="{EDFEB3FC-F992-4430-8479-FAA36DDD19A0}" type="presParOf" srcId="{C40E2478-797B-4E36-87B8-CCFA7F2845A0}" destId="{829262F5-88AC-4A54-B320-D72977D5DBAD}" srcOrd="2" destOrd="0" presId="urn:microsoft.com/office/officeart/2005/8/layout/vList5"/>
    <dgm:cxn modelId="{7377816D-ED14-40AB-863A-06369216774D}" type="presParOf" srcId="{829262F5-88AC-4A54-B320-D72977D5DBAD}" destId="{701E112C-F53E-4F25-B3C1-96FB049D14A0}" srcOrd="0" destOrd="0" presId="urn:microsoft.com/office/officeart/2005/8/layout/vList5"/>
    <dgm:cxn modelId="{F8F63A61-DB69-4D65-89C5-A623E0949A8A}" type="presParOf" srcId="{829262F5-88AC-4A54-B320-D72977D5DBAD}" destId="{59A6F915-1AAA-45D6-BA0D-4EE4B23179BC}" srcOrd="1" destOrd="0" presId="urn:microsoft.com/office/officeart/2005/8/layout/vList5"/>
    <dgm:cxn modelId="{4E6DC7B4-D060-4AED-BF20-3114557F1C09}" type="presParOf" srcId="{C40E2478-797B-4E36-87B8-CCFA7F2845A0}" destId="{49A71311-B1EE-4E14-A3A5-5E0450ED362F}" srcOrd="3" destOrd="0" presId="urn:microsoft.com/office/officeart/2005/8/layout/vList5"/>
    <dgm:cxn modelId="{54B237FD-7063-4926-B1AB-508ECF43F6DC}" type="presParOf" srcId="{C40E2478-797B-4E36-87B8-CCFA7F2845A0}" destId="{A95B312A-1EBD-4660-8FF3-9D1960824D02}" srcOrd="4" destOrd="0" presId="urn:microsoft.com/office/officeart/2005/8/layout/vList5"/>
    <dgm:cxn modelId="{C1BD4CA9-AA63-4809-B3EB-DA3955A865CE}" type="presParOf" srcId="{A95B312A-1EBD-4660-8FF3-9D1960824D02}" destId="{E0C7CB62-02CA-4488-83E5-28A2F0323560}" srcOrd="0" destOrd="0" presId="urn:microsoft.com/office/officeart/2005/8/layout/vList5"/>
    <dgm:cxn modelId="{D95213C9-936E-4531-8242-B7ECC344E551}" type="presParOf" srcId="{A95B312A-1EBD-4660-8FF3-9D1960824D02}" destId="{BA61FAF2-6977-4731-9EC9-4A5F04F1B726}" srcOrd="1" destOrd="0" presId="urn:microsoft.com/office/officeart/2005/8/layout/vList5"/>
    <dgm:cxn modelId="{7396FC07-80D0-4F58-97AA-3B76D596A1EA}" type="presParOf" srcId="{C40E2478-797B-4E36-87B8-CCFA7F2845A0}" destId="{BB117F19-409D-4346-8A6B-5F5B82A6E497}" srcOrd="5" destOrd="0" presId="urn:microsoft.com/office/officeart/2005/8/layout/vList5"/>
    <dgm:cxn modelId="{D07BF069-0C8F-4212-80D0-773A8E2D54B2}" type="presParOf" srcId="{C40E2478-797B-4E36-87B8-CCFA7F2845A0}" destId="{47CD123D-AD3C-4465-804C-280C31AECF34}" srcOrd="6" destOrd="0" presId="urn:microsoft.com/office/officeart/2005/8/layout/vList5"/>
    <dgm:cxn modelId="{F8F610DB-18CB-4E90-BEAC-2AD82AD86760}" type="presParOf" srcId="{47CD123D-AD3C-4465-804C-280C31AECF34}" destId="{79235D38-4EBD-47F5-93BF-A6F86C16DF91}" srcOrd="0" destOrd="0" presId="urn:microsoft.com/office/officeart/2005/8/layout/vList5"/>
    <dgm:cxn modelId="{0D87D321-C733-4CB0-94BC-F3E5BE555DEE}" type="presParOf" srcId="{47CD123D-AD3C-4465-804C-280C31AECF34}" destId="{D29CCBDC-085F-4CB3-82F1-28E3DC18C1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8506813-BEAF-4650-BF76-1E372C520CEC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pt-BR"/>
        </a:p>
      </dgm:t>
    </dgm:pt>
    <dgm:pt modelId="{DE876C8B-6165-40F3-BB0D-F524A06701CB}">
      <dgm:prSet phldrT="[Text]" custT="1"/>
      <dgm:spPr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2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Serviço de Preparação de Pagamento de Pessoal</a:t>
          </a:r>
        </a:p>
      </dgm:t>
    </dgm:pt>
    <dgm:pt modelId="{728BA07C-685E-4924-8AB2-1F3E506EC9FC}" type="parTrans" cxnId="{0908BBD5-F26D-40E8-AA23-C4E588664836}">
      <dgm:prSet/>
      <dgm:spPr/>
      <dgm:t>
        <a:bodyPr/>
        <a:lstStyle/>
        <a:p>
          <a:endParaRPr lang="pt-BR"/>
        </a:p>
      </dgm:t>
    </dgm:pt>
    <dgm:pt modelId="{C45997C9-6EFB-4E58-9DD9-800A0CEDC64D}" type="sibTrans" cxnId="{0908BBD5-F26D-40E8-AA23-C4E588664836}">
      <dgm:prSet/>
      <dgm:spPr/>
      <dgm:t>
        <a:bodyPr/>
        <a:lstStyle/>
        <a:p>
          <a:endParaRPr lang="pt-BR"/>
        </a:p>
      </dgm:t>
    </dgm:pt>
    <dgm:pt modelId="{E5CD2853-10FA-4C07-BCF2-A8192CF1B145}">
      <dgm:prSet phldrT="[Text]" custT="1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20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de Pagamento de Juízes</a:t>
          </a:r>
          <a:endParaRPr lang="pt-BR" sz="2000" b="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C1CDFE-9378-433D-BBAE-D4C154000D5B}" type="parTrans" cxnId="{AB02C7CF-6F76-41B5-86D3-83D74F4E6EAC}">
      <dgm:prSet/>
      <dgm:spPr/>
      <dgm:t>
        <a:bodyPr/>
        <a:lstStyle/>
        <a:p>
          <a:endParaRPr lang="pt-BR"/>
        </a:p>
      </dgm:t>
    </dgm:pt>
    <dgm:pt modelId="{6454C66D-6489-4210-9C36-B279E1627737}" type="sibTrans" cxnId="{AB02C7CF-6F76-41B5-86D3-83D74F4E6EAC}">
      <dgm:prSet/>
      <dgm:spPr/>
      <dgm:t>
        <a:bodyPr/>
        <a:lstStyle/>
        <a:p>
          <a:endParaRPr lang="pt-BR"/>
        </a:p>
      </dgm:t>
    </dgm:pt>
    <dgm:pt modelId="{303F40E3-5C13-434F-9771-51D8704DBCA3}">
      <dgm:prSet phldrT="[Text]" custT="1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20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de Pagamento de Servidores Ativos</a:t>
          </a:r>
          <a:endParaRPr lang="pt-BR" sz="2000" b="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0A10F1-8D88-438A-B467-965FCFEE5209}" type="parTrans" cxnId="{037C2929-A188-4C9A-847C-C4C94381B17D}">
      <dgm:prSet/>
      <dgm:spPr/>
      <dgm:t>
        <a:bodyPr/>
        <a:lstStyle/>
        <a:p>
          <a:endParaRPr lang="pt-BR"/>
        </a:p>
      </dgm:t>
    </dgm:pt>
    <dgm:pt modelId="{BA8EB82A-5FD0-4A6D-8089-14E80A850C08}" type="sibTrans" cxnId="{037C2929-A188-4C9A-847C-C4C94381B17D}">
      <dgm:prSet/>
      <dgm:spPr/>
      <dgm:t>
        <a:bodyPr/>
        <a:lstStyle/>
        <a:p>
          <a:endParaRPr lang="pt-BR"/>
        </a:p>
      </dgm:t>
    </dgm:pt>
    <dgm:pt modelId="{AF589A9B-7DBE-4152-AB7C-1B5031E8CBD0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incumbe a execução das atividades pertinentes ao desenvolvimento das rotinas mensais e anuais relativas a pagamentos e recolhimentos referentes a servidores, Juízes e pensionistas</a:t>
          </a:r>
          <a:endParaRPr lang="pt-BR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6D154A-9CEA-4194-8AC6-3781B6336451}" type="parTrans" cxnId="{A379DDA4-044F-411F-B807-A52ABFEB85F7}">
      <dgm:prSet/>
      <dgm:spPr/>
      <dgm:t>
        <a:bodyPr/>
        <a:lstStyle/>
        <a:p>
          <a:endParaRPr lang="pt-BR"/>
        </a:p>
      </dgm:t>
    </dgm:pt>
    <dgm:pt modelId="{89453D98-9C57-4BC9-A934-3C397E099170}" type="sibTrans" cxnId="{A379DDA4-044F-411F-B807-A52ABFEB85F7}">
      <dgm:prSet/>
      <dgm:spPr/>
      <dgm:t>
        <a:bodyPr/>
        <a:lstStyle/>
        <a:p>
          <a:endParaRPr lang="pt-BR"/>
        </a:p>
      </dgm:t>
    </dgm:pt>
    <dgm:pt modelId="{BB1E109A-6228-441A-8F61-4CC6C3AA88E2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executar os atos e cálculos necessários à rotina de pagamentos e recolhimentos relacionados aos Juízes</a:t>
          </a:r>
          <a:endParaRPr lang="pt-BR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0797F0-93E8-46EC-80FA-59596CB4EAB9}" type="parTrans" cxnId="{4C5C1240-30FA-41CD-8DFD-235A24A79E4A}">
      <dgm:prSet/>
      <dgm:spPr/>
      <dgm:t>
        <a:bodyPr/>
        <a:lstStyle/>
        <a:p>
          <a:endParaRPr lang="pt-BR"/>
        </a:p>
      </dgm:t>
    </dgm:pt>
    <dgm:pt modelId="{6A60E8CD-7505-429B-87BF-BBBF478E59C3}" type="sibTrans" cxnId="{4C5C1240-30FA-41CD-8DFD-235A24A79E4A}">
      <dgm:prSet/>
      <dgm:spPr/>
      <dgm:t>
        <a:bodyPr/>
        <a:lstStyle/>
        <a:p>
          <a:endParaRPr lang="pt-BR"/>
        </a:p>
      </dgm:t>
    </dgm:pt>
    <dgm:pt modelId="{F282F76D-BE65-495C-8080-B93715DFDF3D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incumbe executar os atos e cálculos necessários à rotina de pagamentos e recolhimentos relacionados aos servidores  ativos</a:t>
          </a:r>
          <a:endParaRPr lang="pt-BR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4769FD-325A-4352-A577-60F86E9E3D69}" type="parTrans" cxnId="{BE5A00D5-2FF2-4CB7-9708-685D9198A72E}">
      <dgm:prSet/>
      <dgm:spPr/>
      <dgm:t>
        <a:bodyPr/>
        <a:lstStyle/>
        <a:p>
          <a:endParaRPr lang="pt-BR"/>
        </a:p>
      </dgm:t>
    </dgm:pt>
    <dgm:pt modelId="{43B02F74-CE22-48A5-99B8-09530F0FCE18}" type="sibTrans" cxnId="{BE5A00D5-2FF2-4CB7-9708-685D9198A72E}">
      <dgm:prSet/>
      <dgm:spPr/>
      <dgm:t>
        <a:bodyPr/>
        <a:lstStyle/>
        <a:p>
          <a:endParaRPr lang="pt-BR"/>
        </a:p>
      </dgm:t>
    </dgm:pt>
    <dgm:pt modelId="{B3B59810-FD41-4C85-AE24-0F17ACA64524}">
      <dgm:prSet custT="1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20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de pagamento de Inativos e Pensionistas</a:t>
          </a:r>
          <a:endParaRPr lang="pt-BR" sz="2000" b="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41AF0C-63EC-4506-B2CA-1DAA6F7225C7}" type="parTrans" cxnId="{0D93FC2F-CD7C-4FB7-80A4-9049DDD7CC6B}">
      <dgm:prSet/>
      <dgm:spPr/>
      <dgm:t>
        <a:bodyPr/>
        <a:lstStyle/>
        <a:p>
          <a:endParaRPr lang="pt-BR"/>
        </a:p>
      </dgm:t>
    </dgm:pt>
    <dgm:pt modelId="{C8E0C151-CECC-4A92-9CA1-F92491713362}" type="sibTrans" cxnId="{0D93FC2F-CD7C-4FB7-80A4-9049DDD7CC6B}">
      <dgm:prSet/>
      <dgm:spPr/>
      <dgm:t>
        <a:bodyPr/>
        <a:lstStyle/>
        <a:p>
          <a:endParaRPr lang="pt-BR"/>
        </a:p>
      </dgm:t>
    </dgm:pt>
    <dgm:pt modelId="{465264A7-4B5F-4CEA-AD89-B723D6868352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incumbe executar os atos e cálculos necessários à rotina de pagamentos e recolhimentos relacionados aos Juízes e servidores inativos e pensionistas</a:t>
          </a:r>
          <a:endParaRPr lang="pt-BR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CAD490-D0B6-4B8E-9F3A-329885E80358}" type="parTrans" cxnId="{EE25D401-28FB-4DF2-905C-59D4C8E5BED7}">
      <dgm:prSet/>
      <dgm:spPr/>
      <dgm:t>
        <a:bodyPr/>
        <a:lstStyle/>
        <a:p>
          <a:endParaRPr lang="pt-BR"/>
        </a:p>
      </dgm:t>
    </dgm:pt>
    <dgm:pt modelId="{AFF63E5F-BEFA-46B5-9E59-207E15B4834E}" type="sibTrans" cxnId="{EE25D401-28FB-4DF2-905C-59D4C8E5BED7}">
      <dgm:prSet/>
      <dgm:spPr/>
      <dgm:t>
        <a:bodyPr/>
        <a:lstStyle/>
        <a:p>
          <a:endParaRPr lang="pt-BR"/>
        </a:p>
      </dgm:t>
    </dgm:pt>
    <dgm:pt modelId="{C40E2478-797B-4E36-87B8-CCFA7F2845A0}" type="pres">
      <dgm:prSet presAssocID="{08506813-BEAF-4650-BF76-1E372C520C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5EBAD4-8C10-4470-B897-2F8DCC5C446C}" type="pres">
      <dgm:prSet presAssocID="{DE876C8B-6165-40F3-BB0D-F524A06701CB}" presName="linNod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D218B8C6-7BAC-4F59-BEDE-3EE051B329C1}" type="pres">
      <dgm:prSet presAssocID="{DE876C8B-6165-40F3-BB0D-F524A06701C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00CE05-22ED-4C5A-9E80-C0573283A64B}" type="pres">
      <dgm:prSet presAssocID="{DE876C8B-6165-40F3-BB0D-F524A06701C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6FFFB6-27A7-4B09-8CE7-1D190434F5CD}" type="pres">
      <dgm:prSet presAssocID="{C45997C9-6EFB-4E58-9DD9-800A0CEDC64D}" presName="sp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829262F5-88AC-4A54-B320-D72977D5DBAD}" type="pres">
      <dgm:prSet presAssocID="{E5CD2853-10FA-4C07-BCF2-A8192CF1B145}" presName="linNod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701E112C-F53E-4F25-B3C1-96FB049D14A0}" type="pres">
      <dgm:prSet presAssocID="{E5CD2853-10FA-4C07-BCF2-A8192CF1B14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A6F915-1AAA-45D6-BA0D-4EE4B23179BC}" type="pres">
      <dgm:prSet presAssocID="{E5CD2853-10FA-4C07-BCF2-A8192CF1B14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A71311-B1EE-4E14-A3A5-5E0450ED362F}" type="pres">
      <dgm:prSet presAssocID="{6454C66D-6489-4210-9C36-B279E1627737}" presName="sp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A95B312A-1EBD-4660-8FF3-9D1960824D02}" type="pres">
      <dgm:prSet presAssocID="{303F40E3-5C13-434F-9771-51D8704DBCA3}" presName="linNod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E0C7CB62-02CA-4488-83E5-28A2F0323560}" type="pres">
      <dgm:prSet presAssocID="{303F40E3-5C13-434F-9771-51D8704DBCA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61FAF2-6977-4731-9EC9-4A5F04F1B726}" type="pres">
      <dgm:prSet presAssocID="{303F40E3-5C13-434F-9771-51D8704DBCA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117F19-409D-4346-8A6B-5F5B82A6E497}" type="pres">
      <dgm:prSet presAssocID="{BA8EB82A-5FD0-4A6D-8089-14E80A850C08}" presName="sp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47CD123D-AD3C-4465-804C-280C31AECF34}" type="pres">
      <dgm:prSet presAssocID="{B3B59810-FD41-4C85-AE24-0F17ACA64524}" presName="linNod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79235D38-4EBD-47F5-93BF-A6F86C16DF91}" type="pres">
      <dgm:prSet presAssocID="{B3B59810-FD41-4C85-AE24-0F17ACA64524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9CCBDC-085F-4CB3-82F1-28E3DC18C162}" type="pres">
      <dgm:prSet presAssocID="{B3B59810-FD41-4C85-AE24-0F17ACA64524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C5C1240-30FA-41CD-8DFD-235A24A79E4A}" srcId="{E5CD2853-10FA-4C07-BCF2-A8192CF1B145}" destId="{BB1E109A-6228-441A-8F61-4CC6C3AA88E2}" srcOrd="0" destOrd="0" parTransId="{5A0797F0-93E8-46EC-80FA-59596CB4EAB9}" sibTransId="{6A60E8CD-7505-429B-87BF-BBBF478E59C3}"/>
    <dgm:cxn modelId="{CE04C0D1-ED30-4ED5-B36F-B7E56D3EDD6C}" type="presOf" srcId="{B3B59810-FD41-4C85-AE24-0F17ACA64524}" destId="{79235D38-4EBD-47F5-93BF-A6F86C16DF91}" srcOrd="0" destOrd="0" presId="urn:microsoft.com/office/officeart/2005/8/layout/vList5"/>
    <dgm:cxn modelId="{AB02C7CF-6F76-41B5-86D3-83D74F4E6EAC}" srcId="{08506813-BEAF-4650-BF76-1E372C520CEC}" destId="{E5CD2853-10FA-4C07-BCF2-A8192CF1B145}" srcOrd="1" destOrd="0" parTransId="{23C1CDFE-9378-433D-BBAE-D4C154000D5B}" sibTransId="{6454C66D-6489-4210-9C36-B279E1627737}"/>
    <dgm:cxn modelId="{0D93FC2F-CD7C-4FB7-80A4-9049DDD7CC6B}" srcId="{08506813-BEAF-4650-BF76-1E372C520CEC}" destId="{B3B59810-FD41-4C85-AE24-0F17ACA64524}" srcOrd="3" destOrd="0" parTransId="{AA41AF0C-63EC-4506-B2CA-1DAA6F7225C7}" sibTransId="{C8E0C151-CECC-4A92-9CA1-F92491713362}"/>
    <dgm:cxn modelId="{C5DC4A47-AF88-444F-BC7A-F56CCEB453C9}" type="presOf" srcId="{303F40E3-5C13-434F-9771-51D8704DBCA3}" destId="{E0C7CB62-02CA-4488-83E5-28A2F0323560}" srcOrd="0" destOrd="0" presId="urn:microsoft.com/office/officeart/2005/8/layout/vList5"/>
    <dgm:cxn modelId="{3F247F7D-1819-4DDE-B2C9-49FE668082CD}" type="presOf" srcId="{AF589A9B-7DBE-4152-AB7C-1B5031E8CBD0}" destId="{A200CE05-22ED-4C5A-9E80-C0573283A64B}" srcOrd="0" destOrd="0" presId="urn:microsoft.com/office/officeart/2005/8/layout/vList5"/>
    <dgm:cxn modelId="{037C2929-A188-4C9A-847C-C4C94381B17D}" srcId="{08506813-BEAF-4650-BF76-1E372C520CEC}" destId="{303F40E3-5C13-434F-9771-51D8704DBCA3}" srcOrd="2" destOrd="0" parTransId="{5E0A10F1-8D88-438A-B467-965FCFEE5209}" sibTransId="{BA8EB82A-5FD0-4A6D-8089-14E80A850C08}"/>
    <dgm:cxn modelId="{1096304B-C63B-47F1-A3E5-728C18B79672}" type="presOf" srcId="{F282F76D-BE65-495C-8080-B93715DFDF3D}" destId="{BA61FAF2-6977-4731-9EC9-4A5F04F1B726}" srcOrd="0" destOrd="0" presId="urn:microsoft.com/office/officeart/2005/8/layout/vList5"/>
    <dgm:cxn modelId="{A379DDA4-044F-411F-B807-A52ABFEB85F7}" srcId="{DE876C8B-6165-40F3-BB0D-F524A06701CB}" destId="{AF589A9B-7DBE-4152-AB7C-1B5031E8CBD0}" srcOrd="0" destOrd="0" parTransId="{736D154A-9CEA-4194-8AC6-3781B6336451}" sibTransId="{89453D98-9C57-4BC9-A934-3C397E099170}"/>
    <dgm:cxn modelId="{70AF0B13-CE32-4177-8DE5-CBDE681399A4}" type="presOf" srcId="{DE876C8B-6165-40F3-BB0D-F524A06701CB}" destId="{D218B8C6-7BAC-4F59-BEDE-3EE051B329C1}" srcOrd="0" destOrd="0" presId="urn:microsoft.com/office/officeart/2005/8/layout/vList5"/>
    <dgm:cxn modelId="{9F716681-12C9-47B9-BB64-5F5ABD5E31A0}" type="presOf" srcId="{08506813-BEAF-4650-BF76-1E372C520CEC}" destId="{C40E2478-797B-4E36-87B8-CCFA7F2845A0}" srcOrd="0" destOrd="0" presId="urn:microsoft.com/office/officeart/2005/8/layout/vList5"/>
    <dgm:cxn modelId="{C21772AA-383F-4668-891A-82EA943B2F9F}" type="presOf" srcId="{E5CD2853-10FA-4C07-BCF2-A8192CF1B145}" destId="{701E112C-F53E-4F25-B3C1-96FB049D14A0}" srcOrd="0" destOrd="0" presId="urn:microsoft.com/office/officeart/2005/8/layout/vList5"/>
    <dgm:cxn modelId="{0908BBD5-F26D-40E8-AA23-C4E588664836}" srcId="{08506813-BEAF-4650-BF76-1E372C520CEC}" destId="{DE876C8B-6165-40F3-BB0D-F524A06701CB}" srcOrd="0" destOrd="0" parTransId="{728BA07C-685E-4924-8AB2-1F3E506EC9FC}" sibTransId="{C45997C9-6EFB-4E58-9DD9-800A0CEDC64D}"/>
    <dgm:cxn modelId="{BE5A00D5-2FF2-4CB7-9708-685D9198A72E}" srcId="{303F40E3-5C13-434F-9771-51D8704DBCA3}" destId="{F282F76D-BE65-495C-8080-B93715DFDF3D}" srcOrd="0" destOrd="0" parTransId="{B54769FD-325A-4352-A577-60F86E9E3D69}" sibTransId="{43B02F74-CE22-48A5-99B8-09530F0FCE18}"/>
    <dgm:cxn modelId="{EE25D401-28FB-4DF2-905C-59D4C8E5BED7}" srcId="{B3B59810-FD41-4C85-AE24-0F17ACA64524}" destId="{465264A7-4B5F-4CEA-AD89-B723D6868352}" srcOrd="0" destOrd="0" parTransId="{BDCAD490-D0B6-4B8E-9F3A-329885E80358}" sibTransId="{AFF63E5F-BEFA-46B5-9E59-207E15B4834E}"/>
    <dgm:cxn modelId="{3E15E68B-D21B-4B0F-9A6D-2B74B3D1E3DC}" type="presOf" srcId="{465264A7-4B5F-4CEA-AD89-B723D6868352}" destId="{D29CCBDC-085F-4CB3-82F1-28E3DC18C162}" srcOrd="0" destOrd="0" presId="urn:microsoft.com/office/officeart/2005/8/layout/vList5"/>
    <dgm:cxn modelId="{C1BF5434-AF6A-4DA8-AA02-2C7ECE11B853}" type="presOf" srcId="{BB1E109A-6228-441A-8F61-4CC6C3AA88E2}" destId="{59A6F915-1AAA-45D6-BA0D-4EE4B23179BC}" srcOrd="0" destOrd="0" presId="urn:microsoft.com/office/officeart/2005/8/layout/vList5"/>
    <dgm:cxn modelId="{60AA8D56-D9FE-47B1-BA25-BC266DE49EE3}" type="presParOf" srcId="{C40E2478-797B-4E36-87B8-CCFA7F2845A0}" destId="{295EBAD4-8C10-4470-B897-2F8DCC5C446C}" srcOrd="0" destOrd="0" presId="urn:microsoft.com/office/officeart/2005/8/layout/vList5"/>
    <dgm:cxn modelId="{0AE7B65E-A3E2-4946-A878-A1909D029739}" type="presParOf" srcId="{295EBAD4-8C10-4470-B897-2F8DCC5C446C}" destId="{D218B8C6-7BAC-4F59-BEDE-3EE051B329C1}" srcOrd="0" destOrd="0" presId="urn:microsoft.com/office/officeart/2005/8/layout/vList5"/>
    <dgm:cxn modelId="{67D43ACD-71B6-466C-B531-7DDF095DDA49}" type="presParOf" srcId="{295EBAD4-8C10-4470-B897-2F8DCC5C446C}" destId="{A200CE05-22ED-4C5A-9E80-C0573283A64B}" srcOrd="1" destOrd="0" presId="urn:microsoft.com/office/officeart/2005/8/layout/vList5"/>
    <dgm:cxn modelId="{7D56B1AC-1B52-46C1-B396-0FD018F188DE}" type="presParOf" srcId="{C40E2478-797B-4E36-87B8-CCFA7F2845A0}" destId="{7B6FFFB6-27A7-4B09-8CE7-1D190434F5CD}" srcOrd="1" destOrd="0" presId="urn:microsoft.com/office/officeart/2005/8/layout/vList5"/>
    <dgm:cxn modelId="{2125C640-13F1-49AB-BA72-A90BCF9B1404}" type="presParOf" srcId="{C40E2478-797B-4E36-87B8-CCFA7F2845A0}" destId="{829262F5-88AC-4A54-B320-D72977D5DBAD}" srcOrd="2" destOrd="0" presId="urn:microsoft.com/office/officeart/2005/8/layout/vList5"/>
    <dgm:cxn modelId="{55787726-4A02-4232-A5B0-FA6F4876D57C}" type="presParOf" srcId="{829262F5-88AC-4A54-B320-D72977D5DBAD}" destId="{701E112C-F53E-4F25-B3C1-96FB049D14A0}" srcOrd="0" destOrd="0" presId="urn:microsoft.com/office/officeart/2005/8/layout/vList5"/>
    <dgm:cxn modelId="{9EB5CD0F-FADD-44C3-A69E-66204E5A51A3}" type="presParOf" srcId="{829262F5-88AC-4A54-B320-D72977D5DBAD}" destId="{59A6F915-1AAA-45D6-BA0D-4EE4B23179BC}" srcOrd="1" destOrd="0" presId="urn:microsoft.com/office/officeart/2005/8/layout/vList5"/>
    <dgm:cxn modelId="{0F353DBD-7C48-49A2-8C0C-2632A9BBA697}" type="presParOf" srcId="{C40E2478-797B-4E36-87B8-CCFA7F2845A0}" destId="{49A71311-B1EE-4E14-A3A5-5E0450ED362F}" srcOrd="3" destOrd="0" presId="urn:microsoft.com/office/officeart/2005/8/layout/vList5"/>
    <dgm:cxn modelId="{6B57EFD5-9724-40D5-B48E-0F4228023AD1}" type="presParOf" srcId="{C40E2478-797B-4E36-87B8-CCFA7F2845A0}" destId="{A95B312A-1EBD-4660-8FF3-9D1960824D02}" srcOrd="4" destOrd="0" presId="urn:microsoft.com/office/officeart/2005/8/layout/vList5"/>
    <dgm:cxn modelId="{8D1C67DD-3502-4776-BC77-CD04E1BD6AE0}" type="presParOf" srcId="{A95B312A-1EBD-4660-8FF3-9D1960824D02}" destId="{E0C7CB62-02CA-4488-83E5-28A2F0323560}" srcOrd="0" destOrd="0" presId="urn:microsoft.com/office/officeart/2005/8/layout/vList5"/>
    <dgm:cxn modelId="{48EDCA4C-3C1B-411F-872F-3936A3F19104}" type="presParOf" srcId="{A95B312A-1EBD-4660-8FF3-9D1960824D02}" destId="{BA61FAF2-6977-4731-9EC9-4A5F04F1B726}" srcOrd="1" destOrd="0" presId="urn:microsoft.com/office/officeart/2005/8/layout/vList5"/>
    <dgm:cxn modelId="{4894B75D-A5CD-4FC1-9325-89C8F7B0C707}" type="presParOf" srcId="{C40E2478-797B-4E36-87B8-CCFA7F2845A0}" destId="{BB117F19-409D-4346-8A6B-5F5B82A6E497}" srcOrd="5" destOrd="0" presId="urn:microsoft.com/office/officeart/2005/8/layout/vList5"/>
    <dgm:cxn modelId="{35A6A000-6BCB-4EBE-983A-F067830EB59E}" type="presParOf" srcId="{C40E2478-797B-4E36-87B8-CCFA7F2845A0}" destId="{47CD123D-AD3C-4465-804C-280C31AECF34}" srcOrd="6" destOrd="0" presId="urn:microsoft.com/office/officeart/2005/8/layout/vList5"/>
    <dgm:cxn modelId="{4B346ABF-B4AE-4000-B21A-CAC3FFFD3D9F}" type="presParOf" srcId="{47CD123D-AD3C-4465-804C-280C31AECF34}" destId="{79235D38-4EBD-47F5-93BF-A6F86C16DF91}" srcOrd="0" destOrd="0" presId="urn:microsoft.com/office/officeart/2005/8/layout/vList5"/>
    <dgm:cxn modelId="{D29FCF48-E825-459A-9EA0-52999F1C253E}" type="presParOf" srcId="{47CD123D-AD3C-4465-804C-280C31AECF34}" destId="{D29CCBDC-085F-4CB3-82F1-28E3DC18C1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8506813-BEAF-4650-BF76-1E372C520CEC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pt-BR"/>
        </a:p>
      </dgm:t>
    </dgm:pt>
    <dgm:pt modelId="{DE876C8B-6165-40F3-BB0D-F524A06701CB}">
      <dgm:prSet phldrT="[Text]" custT="1"/>
      <dgm:spPr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Serviço de Recrutamento de Pessoal</a:t>
          </a:r>
        </a:p>
      </dgm:t>
    </dgm:pt>
    <dgm:pt modelId="{728BA07C-685E-4924-8AB2-1F3E506EC9FC}" type="parTrans" cxnId="{0908BBD5-F26D-40E8-AA23-C4E588664836}">
      <dgm:prSet/>
      <dgm:spPr/>
      <dgm:t>
        <a:bodyPr/>
        <a:lstStyle/>
        <a:p>
          <a:endParaRPr lang="pt-BR"/>
        </a:p>
      </dgm:t>
    </dgm:pt>
    <dgm:pt modelId="{C45997C9-6EFB-4E58-9DD9-800A0CEDC64D}" type="sibTrans" cxnId="{0908BBD5-F26D-40E8-AA23-C4E588664836}">
      <dgm:prSet/>
      <dgm:spPr/>
      <dgm:t>
        <a:bodyPr/>
        <a:lstStyle/>
        <a:p>
          <a:endParaRPr lang="pt-BR"/>
        </a:p>
      </dgm:t>
    </dgm:pt>
    <dgm:pt modelId="{E5CD2853-10FA-4C07-BCF2-A8192CF1B145}">
      <dgm:prSet phldrT="[Text]" custT="1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24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de Provimento e Vacância</a:t>
          </a:r>
          <a:endParaRPr lang="pt-BR" sz="2400" b="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C1CDFE-9378-433D-BBAE-D4C154000D5B}" type="parTrans" cxnId="{AB02C7CF-6F76-41B5-86D3-83D74F4E6EAC}">
      <dgm:prSet/>
      <dgm:spPr/>
      <dgm:t>
        <a:bodyPr/>
        <a:lstStyle/>
        <a:p>
          <a:endParaRPr lang="pt-BR"/>
        </a:p>
      </dgm:t>
    </dgm:pt>
    <dgm:pt modelId="{6454C66D-6489-4210-9C36-B279E1627737}" type="sibTrans" cxnId="{AB02C7CF-6F76-41B5-86D3-83D74F4E6EAC}">
      <dgm:prSet/>
      <dgm:spPr/>
      <dgm:t>
        <a:bodyPr/>
        <a:lstStyle/>
        <a:p>
          <a:endParaRPr lang="pt-BR"/>
        </a:p>
      </dgm:t>
    </dgm:pt>
    <dgm:pt modelId="{303F40E3-5C13-434F-9771-51D8704DBCA3}">
      <dgm:prSet phldrT="[Text]" custT="1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24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de Seleção</a:t>
          </a:r>
          <a:endParaRPr lang="pt-BR" sz="2400" b="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0A10F1-8D88-438A-B467-965FCFEE5209}" type="parTrans" cxnId="{037C2929-A188-4C9A-847C-C4C94381B17D}">
      <dgm:prSet/>
      <dgm:spPr/>
      <dgm:t>
        <a:bodyPr/>
        <a:lstStyle/>
        <a:p>
          <a:endParaRPr lang="pt-BR"/>
        </a:p>
      </dgm:t>
    </dgm:pt>
    <dgm:pt modelId="{BA8EB82A-5FD0-4A6D-8089-14E80A850C08}" type="sibTrans" cxnId="{037C2929-A188-4C9A-847C-C4C94381B17D}">
      <dgm:prSet/>
      <dgm:spPr/>
      <dgm:t>
        <a:bodyPr/>
        <a:lstStyle/>
        <a:p>
          <a:endParaRPr lang="pt-BR"/>
        </a:p>
      </dgm:t>
    </dgm:pt>
    <dgm:pt modelId="{AF589A9B-7DBE-4152-AB7C-1B5031E8CBD0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gm:spPr>
      <dgm:t>
        <a:bodyPr/>
        <a:lstStyle/>
        <a:p>
          <a:r>
            <a:rPr lang="pt-BR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execução das atividades próprias relacionadas com o recrutamento, treinamento e desenvolvimento dos servidores</a:t>
          </a:r>
          <a:endParaRPr lang="pt-BR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6D154A-9CEA-4194-8AC6-3781B6336451}" type="parTrans" cxnId="{A379DDA4-044F-411F-B807-A52ABFEB85F7}">
      <dgm:prSet/>
      <dgm:spPr/>
      <dgm:t>
        <a:bodyPr/>
        <a:lstStyle/>
        <a:p>
          <a:endParaRPr lang="pt-BR"/>
        </a:p>
      </dgm:t>
    </dgm:pt>
    <dgm:pt modelId="{89453D98-9C57-4BC9-A934-3C397E099170}" type="sibTrans" cxnId="{A379DDA4-044F-411F-B807-A52ABFEB85F7}">
      <dgm:prSet/>
      <dgm:spPr/>
      <dgm:t>
        <a:bodyPr/>
        <a:lstStyle/>
        <a:p>
          <a:endParaRPr lang="pt-BR"/>
        </a:p>
      </dgm:t>
    </dgm:pt>
    <dgm:pt modelId="{BB1E109A-6228-441A-8F61-4CC6C3AA88E2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gm:spPr>
      <dgm:t>
        <a:bodyPr/>
        <a:lstStyle/>
        <a:p>
          <a:r>
            <a:rPr lang="pt-BR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processar os expedientes relativos aos atos de que decorram preenchimento ou vacância de cargo ou função, bem como os pertinentes a lotação e designação de servidores</a:t>
          </a:r>
          <a:endParaRPr lang="pt-BR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0797F0-93E8-46EC-80FA-59596CB4EAB9}" type="parTrans" cxnId="{4C5C1240-30FA-41CD-8DFD-235A24A79E4A}">
      <dgm:prSet/>
      <dgm:spPr/>
      <dgm:t>
        <a:bodyPr/>
        <a:lstStyle/>
        <a:p>
          <a:endParaRPr lang="pt-BR"/>
        </a:p>
      </dgm:t>
    </dgm:pt>
    <dgm:pt modelId="{6A60E8CD-7505-429B-87BF-BBBF478E59C3}" type="sibTrans" cxnId="{4C5C1240-30FA-41CD-8DFD-235A24A79E4A}">
      <dgm:prSet/>
      <dgm:spPr/>
      <dgm:t>
        <a:bodyPr/>
        <a:lstStyle/>
        <a:p>
          <a:endParaRPr lang="pt-BR"/>
        </a:p>
      </dgm:t>
    </dgm:pt>
    <dgm:pt modelId="{F282F76D-BE65-495C-8080-B93715DFDF3D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execução das atividades relacionadas com a realização de concursos públicos, desde o levantamento de vagas até a homologação final dos resultados, controlando-lhes, com rigor, os prazos de validade;</a:t>
          </a:r>
          <a:endParaRPr lang="pt-BR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4769FD-325A-4352-A577-60F86E9E3D69}" type="parTrans" cxnId="{BE5A00D5-2FF2-4CB7-9708-685D9198A72E}">
      <dgm:prSet/>
      <dgm:spPr/>
      <dgm:t>
        <a:bodyPr/>
        <a:lstStyle/>
        <a:p>
          <a:endParaRPr lang="pt-BR"/>
        </a:p>
      </dgm:t>
    </dgm:pt>
    <dgm:pt modelId="{43B02F74-CE22-48A5-99B8-09530F0FCE18}" type="sibTrans" cxnId="{BE5A00D5-2FF2-4CB7-9708-685D9198A72E}">
      <dgm:prSet/>
      <dgm:spPr/>
      <dgm:t>
        <a:bodyPr/>
        <a:lstStyle/>
        <a:p>
          <a:endParaRPr lang="pt-BR"/>
        </a:p>
      </dgm:t>
    </dgm:pt>
    <dgm:pt modelId="{B3B59810-FD41-4C85-AE24-0F17ACA64524}">
      <dgm:prSet custT="1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24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de Aperfeiçoamento Funcional</a:t>
          </a:r>
          <a:endParaRPr lang="pt-BR" sz="2400" b="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41AF0C-63EC-4506-B2CA-1DAA6F7225C7}" type="parTrans" cxnId="{0D93FC2F-CD7C-4FB7-80A4-9049DDD7CC6B}">
      <dgm:prSet/>
      <dgm:spPr/>
      <dgm:t>
        <a:bodyPr/>
        <a:lstStyle/>
        <a:p>
          <a:endParaRPr lang="pt-BR"/>
        </a:p>
      </dgm:t>
    </dgm:pt>
    <dgm:pt modelId="{C8E0C151-CECC-4A92-9CA1-F92491713362}" type="sibTrans" cxnId="{0D93FC2F-CD7C-4FB7-80A4-9049DDD7CC6B}">
      <dgm:prSet/>
      <dgm:spPr/>
      <dgm:t>
        <a:bodyPr/>
        <a:lstStyle/>
        <a:p>
          <a:endParaRPr lang="pt-BR"/>
        </a:p>
      </dgm:t>
    </dgm:pt>
    <dgm:pt modelId="{465264A7-4B5F-4CEA-AD89-B723D6868352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gm:spPr>
      <dgm:t>
        <a:bodyPr/>
        <a:lstStyle/>
        <a:p>
          <a:r>
            <a:rPr lang="pt-BR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compete realizar as atividades necessárias ao desenvolvimento de cursos e palestras, objetivando o aprimoramento e a integração dos servidores, assim como o preparo e divulgação de manuais de procedimento funcional.</a:t>
          </a:r>
          <a:endParaRPr lang="pt-BR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CAD490-D0B6-4B8E-9F3A-329885E80358}" type="parTrans" cxnId="{EE25D401-28FB-4DF2-905C-59D4C8E5BED7}">
      <dgm:prSet/>
      <dgm:spPr/>
      <dgm:t>
        <a:bodyPr/>
        <a:lstStyle/>
        <a:p>
          <a:endParaRPr lang="pt-BR"/>
        </a:p>
      </dgm:t>
    </dgm:pt>
    <dgm:pt modelId="{AFF63E5F-BEFA-46B5-9E59-207E15B4834E}" type="sibTrans" cxnId="{EE25D401-28FB-4DF2-905C-59D4C8E5BED7}">
      <dgm:prSet/>
      <dgm:spPr/>
      <dgm:t>
        <a:bodyPr/>
        <a:lstStyle/>
        <a:p>
          <a:endParaRPr lang="pt-BR"/>
        </a:p>
      </dgm:t>
    </dgm:pt>
    <dgm:pt modelId="{E186DAD2-7C2A-4DFF-82B3-59E52B6CC14F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bem como o acompanhamento funcional do servidor durante o estágio probatório; controlando o recebimento das respectivas fichas de avaliação e promovendo os atos decorrentes do resultado da confirmação, ou não, do servidor no cargo.</a:t>
          </a:r>
          <a:endParaRPr lang="pt-BR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12E58B-20C4-4585-AC9E-FA7639C3FAF0}" type="parTrans" cxnId="{DC5B6FE2-DEBA-4957-8D7A-8532ECC4CE83}">
      <dgm:prSet/>
      <dgm:spPr/>
    </dgm:pt>
    <dgm:pt modelId="{B031FAFD-D90B-4FE3-8D48-EC7819B7BF76}" type="sibTrans" cxnId="{DC5B6FE2-DEBA-4957-8D7A-8532ECC4CE83}">
      <dgm:prSet/>
      <dgm:spPr/>
    </dgm:pt>
    <dgm:pt modelId="{C40E2478-797B-4E36-87B8-CCFA7F2845A0}" type="pres">
      <dgm:prSet presAssocID="{08506813-BEAF-4650-BF76-1E372C520C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5EBAD4-8C10-4470-B897-2F8DCC5C446C}" type="pres">
      <dgm:prSet presAssocID="{DE876C8B-6165-40F3-BB0D-F524A06701CB}" presName="linNod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D218B8C6-7BAC-4F59-BEDE-3EE051B329C1}" type="pres">
      <dgm:prSet presAssocID="{DE876C8B-6165-40F3-BB0D-F524A06701C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00CE05-22ED-4C5A-9E80-C0573283A64B}" type="pres">
      <dgm:prSet presAssocID="{DE876C8B-6165-40F3-BB0D-F524A06701C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6FFFB6-27A7-4B09-8CE7-1D190434F5CD}" type="pres">
      <dgm:prSet presAssocID="{C45997C9-6EFB-4E58-9DD9-800A0CEDC64D}" presName="sp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829262F5-88AC-4A54-B320-D72977D5DBAD}" type="pres">
      <dgm:prSet presAssocID="{E5CD2853-10FA-4C07-BCF2-A8192CF1B145}" presName="linNod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701E112C-F53E-4F25-B3C1-96FB049D14A0}" type="pres">
      <dgm:prSet presAssocID="{E5CD2853-10FA-4C07-BCF2-A8192CF1B14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A6F915-1AAA-45D6-BA0D-4EE4B23179BC}" type="pres">
      <dgm:prSet presAssocID="{E5CD2853-10FA-4C07-BCF2-A8192CF1B14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A71311-B1EE-4E14-A3A5-5E0450ED362F}" type="pres">
      <dgm:prSet presAssocID="{6454C66D-6489-4210-9C36-B279E1627737}" presName="sp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A95B312A-1EBD-4660-8FF3-9D1960824D02}" type="pres">
      <dgm:prSet presAssocID="{303F40E3-5C13-434F-9771-51D8704DBCA3}" presName="linNod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E0C7CB62-02CA-4488-83E5-28A2F0323560}" type="pres">
      <dgm:prSet presAssocID="{303F40E3-5C13-434F-9771-51D8704DBCA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61FAF2-6977-4731-9EC9-4A5F04F1B726}" type="pres">
      <dgm:prSet presAssocID="{303F40E3-5C13-434F-9771-51D8704DBCA3}" presName="descendantText" presStyleLbl="alignAccFollowNode1" presStyleIdx="2" presStyleCnt="4" custScaleY="1156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117F19-409D-4346-8A6B-5F5B82A6E497}" type="pres">
      <dgm:prSet presAssocID="{BA8EB82A-5FD0-4A6D-8089-14E80A850C08}" presName="sp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47CD123D-AD3C-4465-804C-280C31AECF34}" type="pres">
      <dgm:prSet presAssocID="{B3B59810-FD41-4C85-AE24-0F17ACA64524}" presName="linNod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79235D38-4EBD-47F5-93BF-A6F86C16DF91}" type="pres">
      <dgm:prSet presAssocID="{B3B59810-FD41-4C85-AE24-0F17ACA64524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9CCBDC-085F-4CB3-82F1-28E3DC18C162}" type="pres">
      <dgm:prSet presAssocID="{B3B59810-FD41-4C85-AE24-0F17ACA64524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D8AD878-CAA4-4806-98B6-D158552B686A}" type="presOf" srcId="{08506813-BEAF-4650-BF76-1E372C520CEC}" destId="{C40E2478-797B-4E36-87B8-CCFA7F2845A0}" srcOrd="0" destOrd="0" presId="urn:microsoft.com/office/officeart/2005/8/layout/vList5"/>
    <dgm:cxn modelId="{4C5C1240-30FA-41CD-8DFD-235A24A79E4A}" srcId="{E5CD2853-10FA-4C07-BCF2-A8192CF1B145}" destId="{BB1E109A-6228-441A-8F61-4CC6C3AA88E2}" srcOrd="0" destOrd="0" parTransId="{5A0797F0-93E8-46EC-80FA-59596CB4EAB9}" sibTransId="{6A60E8CD-7505-429B-87BF-BBBF478E59C3}"/>
    <dgm:cxn modelId="{AB02C7CF-6F76-41B5-86D3-83D74F4E6EAC}" srcId="{08506813-BEAF-4650-BF76-1E372C520CEC}" destId="{E5CD2853-10FA-4C07-BCF2-A8192CF1B145}" srcOrd="1" destOrd="0" parTransId="{23C1CDFE-9378-433D-BBAE-D4C154000D5B}" sibTransId="{6454C66D-6489-4210-9C36-B279E1627737}"/>
    <dgm:cxn modelId="{047670BA-A1A5-42A0-83A0-290AEAB6BF78}" type="presOf" srcId="{BB1E109A-6228-441A-8F61-4CC6C3AA88E2}" destId="{59A6F915-1AAA-45D6-BA0D-4EE4B23179BC}" srcOrd="0" destOrd="0" presId="urn:microsoft.com/office/officeart/2005/8/layout/vList5"/>
    <dgm:cxn modelId="{0D93FC2F-CD7C-4FB7-80A4-9049DDD7CC6B}" srcId="{08506813-BEAF-4650-BF76-1E372C520CEC}" destId="{B3B59810-FD41-4C85-AE24-0F17ACA64524}" srcOrd="3" destOrd="0" parTransId="{AA41AF0C-63EC-4506-B2CA-1DAA6F7225C7}" sibTransId="{C8E0C151-CECC-4A92-9CA1-F92491713362}"/>
    <dgm:cxn modelId="{8C9CC9D1-7A75-457D-979A-8698B5C3BB51}" type="presOf" srcId="{F282F76D-BE65-495C-8080-B93715DFDF3D}" destId="{BA61FAF2-6977-4731-9EC9-4A5F04F1B726}" srcOrd="0" destOrd="0" presId="urn:microsoft.com/office/officeart/2005/8/layout/vList5"/>
    <dgm:cxn modelId="{660E40ED-CDB1-493E-ADB3-E3D240A5E196}" type="presOf" srcId="{465264A7-4B5F-4CEA-AD89-B723D6868352}" destId="{D29CCBDC-085F-4CB3-82F1-28E3DC18C162}" srcOrd="0" destOrd="0" presId="urn:microsoft.com/office/officeart/2005/8/layout/vList5"/>
    <dgm:cxn modelId="{DC5B6FE2-DEBA-4957-8D7A-8532ECC4CE83}" srcId="{303F40E3-5C13-434F-9771-51D8704DBCA3}" destId="{E186DAD2-7C2A-4DFF-82B3-59E52B6CC14F}" srcOrd="1" destOrd="0" parTransId="{9E12E58B-20C4-4585-AC9E-FA7639C3FAF0}" sibTransId="{B031FAFD-D90B-4FE3-8D48-EC7819B7BF76}"/>
    <dgm:cxn modelId="{85E5BD9F-66BD-42DF-862E-9D1C9BB3A6C0}" type="presOf" srcId="{E186DAD2-7C2A-4DFF-82B3-59E52B6CC14F}" destId="{BA61FAF2-6977-4731-9EC9-4A5F04F1B726}" srcOrd="0" destOrd="1" presId="urn:microsoft.com/office/officeart/2005/8/layout/vList5"/>
    <dgm:cxn modelId="{6E02ED4E-4CE9-4CB1-8BD4-FA3609B91DA7}" type="presOf" srcId="{303F40E3-5C13-434F-9771-51D8704DBCA3}" destId="{E0C7CB62-02CA-4488-83E5-28A2F0323560}" srcOrd="0" destOrd="0" presId="urn:microsoft.com/office/officeart/2005/8/layout/vList5"/>
    <dgm:cxn modelId="{D41AD496-6CBD-4E3D-9815-46E1A14181DB}" type="presOf" srcId="{DE876C8B-6165-40F3-BB0D-F524A06701CB}" destId="{D218B8C6-7BAC-4F59-BEDE-3EE051B329C1}" srcOrd="0" destOrd="0" presId="urn:microsoft.com/office/officeart/2005/8/layout/vList5"/>
    <dgm:cxn modelId="{037C2929-A188-4C9A-847C-C4C94381B17D}" srcId="{08506813-BEAF-4650-BF76-1E372C520CEC}" destId="{303F40E3-5C13-434F-9771-51D8704DBCA3}" srcOrd="2" destOrd="0" parTransId="{5E0A10F1-8D88-438A-B467-965FCFEE5209}" sibTransId="{BA8EB82A-5FD0-4A6D-8089-14E80A850C08}"/>
    <dgm:cxn modelId="{A379DDA4-044F-411F-B807-A52ABFEB85F7}" srcId="{DE876C8B-6165-40F3-BB0D-F524A06701CB}" destId="{AF589A9B-7DBE-4152-AB7C-1B5031E8CBD0}" srcOrd="0" destOrd="0" parTransId="{736D154A-9CEA-4194-8AC6-3781B6336451}" sibTransId="{89453D98-9C57-4BC9-A934-3C397E099170}"/>
    <dgm:cxn modelId="{0908BBD5-F26D-40E8-AA23-C4E588664836}" srcId="{08506813-BEAF-4650-BF76-1E372C520CEC}" destId="{DE876C8B-6165-40F3-BB0D-F524A06701CB}" srcOrd="0" destOrd="0" parTransId="{728BA07C-685E-4924-8AB2-1F3E506EC9FC}" sibTransId="{C45997C9-6EFB-4E58-9DD9-800A0CEDC64D}"/>
    <dgm:cxn modelId="{96AF1962-656C-4878-A03C-1F30F709C221}" type="presOf" srcId="{AF589A9B-7DBE-4152-AB7C-1B5031E8CBD0}" destId="{A200CE05-22ED-4C5A-9E80-C0573283A64B}" srcOrd="0" destOrd="0" presId="urn:microsoft.com/office/officeart/2005/8/layout/vList5"/>
    <dgm:cxn modelId="{6EC13E2C-B573-4D2A-A351-EA9422DB3F1D}" type="presOf" srcId="{B3B59810-FD41-4C85-AE24-0F17ACA64524}" destId="{79235D38-4EBD-47F5-93BF-A6F86C16DF91}" srcOrd="0" destOrd="0" presId="urn:microsoft.com/office/officeart/2005/8/layout/vList5"/>
    <dgm:cxn modelId="{EE25D401-28FB-4DF2-905C-59D4C8E5BED7}" srcId="{B3B59810-FD41-4C85-AE24-0F17ACA64524}" destId="{465264A7-4B5F-4CEA-AD89-B723D6868352}" srcOrd="0" destOrd="0" parTransId="{BDCAD490-D0B6-4B8E-9F3A-329885E80358}" sibTransId="{AFF63E5F-BEFA-46B5-9E59-207E15B4834E}"/>
    <dgm:cxn modelId="{BE5A00D5-2FF2-4CB7-9708-685D9198A72E}" srcId="{303F40E3-5C13-434F-9771-51D8704DBCA3}" destId="{F282F76D-BE65-495C-8080-B93715DFDF3D}" srcOrd="0" destOrd="0" parTransId="{B54769FD-325A-4352-A577-60F86E9E3D69}" sibTransId="{43B02F74-CE22-48A5-99B8-09530F0FCE18}"/>
    <dgm:cxn modelId="{7EAA7706-7227-410B-81F6-6D8B4B766C1C}" type="presOf" srcId="{E5CD2853-10FA-4C07-BCF2-A8192CF1B145}" destId="{701E112C-F53E-4F25-B3C1-96FB049D14A0}" srcOrd="0" destOrd="0" presId="urn:microsoft.com/office/officeart/2005/8/layout/vList5"/>
    <dgm:cxn modelId="{5212B153-C4E9-4EA0-9375-884CA10C6E47}" type="presParOf" srcId="{C40E2478-797B-4E36-87B8-CCFA7F2845A0}" destId="{295EBAD4-8C10-4470-B897-2F8DCC5C446C}" srcOrd="0" destOrd="0" presId="urn:microsoft.com/office/officeart/2005/8/layout/vList5"/>
    <dgm:cxn modelId="{E05B59C2-F065-430E-9CAF-EE668384845C}" type="presParOf" srcId="{295EBAD4-8C10-4470-B897-2F8DCC5C446C}" destId="{D218B8C6-7BAC-4F59-BEDE-3EE051B329C1}" srcOrd="0" destOrd="0" presId="urn:microsoft.com/office/officeart/2005/8/layout/vList5"/>
    <dgm:cxn modelId="{EE4D46DE-ABDB-4AF4-BD7E-625AC8AAF9A9}" type="presParOf" srcId="{295EBAD4-8C10-4470-B897-2F8DCC5C446C}" destId="{A200CE05-22ED-4C5A-9E80-C0573283A64B}" srcOrd="1" destOrd="0" presId="urn:microsoft.com/office/officeart/2005/8/layout/vList5"/>
    <dgm:cxn modelId="{C126C862-3476-4433-8A83-A98CD84F7857}" type="presParOf" srcId="{C40E2478-797B-4E36-87B8-CCFA7F2845A0}" destId="{7B6FFFB6-27A7-4B09-8CE7-1D190434F5CD}" srcOrd="1" destOrd="0" presId="urn:microsoft.com/office/officeart/2005/8/layout/vList5"/>
    <dgm:cxn modelId="{46E9B273-680E-44A3-ABCC-8EB8E3BA204A}" type="presParOf" srcId="{C40E2478-797B-4E36-87B8-CCFA7F2845A0}" destId="{829262F5-88AC-4A54-B320-D72977D5DBAD}" srcOrd="2" destOrd="0" presId="urn:microsoft.com/office/officeart/2005/8/layout/vList5"/>
    <dgm:cxn modelId="{1A45E339-54C0-4E77-AD80-CC4CE087C80E}" type="presParOf" srcId="{829262F5-88AC-4A54-B320-D72977D5DBAD}" destId="{701E112C-F53E-4F25-B3C1-96FB049D14A0}" srcOrd="0" destOrd="0" presId="urn:microsoft.com/office/officeart/2005/8/layout/vList5"/>
    <dgm:cxn modelId="{13133842-7259-419A-BDF7-6E98FEBBA097}" type="presParOf" srcId="{829262F5-88AC-4A54-B320-D72977D5DBAD}" destId="{59A6F915-1AAA-45D6-BA0D-4EE4B23179BC}" srcOrd="1" destOrd="0" presId="urn:microsoft.com/office/officeart/2005/8/layout/vList5"/>
    <dgm:cxn modelId="{933527CD-F6E9-4113-BA55-484329BF1AFB}" type="presParOf" srcId="{C40E2478-797B-4E36-87B8-CCFA7F2845A0}" destId="{49A71311-B1EE-4E14-A3A5-5E0450ED362F}" srcOrd="3" destOrd="0" presId="urn:microsoft.com/office/officeart/2005/8/layout/vList5"/>
    <dgm:cxn modelId="{E3290950-4844-422D-94F6-56AF0EF71458}" type="presParOf" srcId="{C40E2478-797B-4E36-87B8-CCFA7F2845A0}" destId="{A95B312A-1EBD-4660-8FF3-9D1960824D02}" srcOrd="4" destOrd="0" presId="urn:microsoft.com/office/officeart/2005/8/layout/vList5"/>
    <dgm:cxn modelId="{38305406-4EC2-4D3F-99E9-D33E472A1317}" type="presParOf" srcId="{A95B312A-1EBD-4660-8FF3-9D1960824D02}" destId="{E0C7CB62-02CA-4488-83E5-28A2F0323560}" srcOrd="0" destOrd="0" presId="urn:microsoft.com/office/officeart/2005/8/layout/vList5"/>
    <dgm:cxn modelId="{1B031E23-BBDD-410C-872A-771836917511}" type="presParOf" srcId="{A95B312A-1EBD-4660-8FF3-9D1960824D02}" destId="{BA61FAF2-6977-4731-9EC9-4A5F04F1B726}" srcOrd="1" destOrd="0" presId="urn:microsoft.com/office/officeart/2005/8/layout/vList5"/>
    <dgm:cxn modelId="{89AFCC33-6234-4575-9CAB-1BC6D0F3A7E7}" type="presParOf" srcId="{C40E2478-797B-4E36-87B8-CCFA7F2845A0}" destId="{BB117F19-409D-4346-8A6B-5F5B82A6E497}" srcOrd="5" destOrd="0" presId="urn:microsoft.com/office/officeart/2005/8/layout/vList5"/>
    <dgm:cxn modelId="{3706A8FF-704A-4515-8C67-710A5861059F}" type="presParOf" srcId="{C40E2478-797B-4E36-87B8-CCFA7F2845A0}" destId="{47CD123D-AD3C-4465-804C-280C31AECF34}" srcOrd="6" destOrd="0" presId="urn:microsoft.com/office/officeart/2005/8/layout/vList5"/>
    <dgm:cxn modelId="{C7FDB1D9-DB71-479D-9D67-B3A0EAF0A578}" type="presParOf" srcId="{47CD123D-AD3C-4465-804C-280C31AECF34}" destId="{79235D38-4EBD-47F5-93BF-A6F86C16DF91}" srcOrd="0" destOrd="0" presId="urn:microsoft.com/office/officeart/2005/8/layout/vList5"/>
    <dgm:cxn modelId="{E8F06633-D7ED-44C5-BB5A-EE5AD27CB075}" type="presParOf" srcId="{47CD123D-AD3C-4465-804C-280C31AECF34}" destId="{D29CCBDC-085F-4CB3-82F1-28E3DC18C1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8506813-BEAF-4650-BF76-1E372C520CEC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pt-BR"/>
        </a:p>
      </dgm:t>
    </dgm:pt>
    <dgm:pt modelId="{DE876C8B-6165-40F3-BB0D-F524A06701CB}">
      <dgm:prSet phldrT="[Text]" custT="1"/>
      <dgm:spPr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2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Serviço de Legislação de Pessoal</a:t>
          </a:r>
        </a:p>
      </dgm:t>
    </dgm:pt>
    <dgm:pt modelId="{728BA07C-685E-4924-8AB2-1F3E506EC9FC}" type="parTrans" cxnId="{0908BBD5-F26D-40E8-AA23-C4E588664836}">
      <dgm:prSet/>
      <dgm:spPr/>
      <dgm:t>
        <a:bodyPr/>
        <a:lstStyle/>
        <a:p>
          <a:endParaRPr lang="pt-BR"/>
        </a:p>
      </dgm:t>
    </dgm:pt>
    <dgm:pt modelId="{C45997C9-6EFB-4E58-9DD9-800A0CEDC64D}" type="sibTrans" cxnId="{0908BBD5-F26D-40E8-AA23-C4E588664836}">
      <dgm:prSet/>
      <dgm:spPr/>
      <dgm:t>
        <a:bodyPr/>
        <a:lstStyle/>
        <a:p>
          <a:endParaRPr lang="pt-BR"/>
        </a:p>
      </dgm:t>
    </dgm:pt>
    <dgm:pt modelId="{E5CD2853-10FA-4C07-BCF2-A8192CF1B145}">
      <dgm:prSet phldrT="[Text]" custT="1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24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de Pesquisa</a:t>
          </a:r>
          <a:endParaRPr lang="pt-BR" sz="2400" b="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C1CDFE-9378-433D-BBAE-D4C154000D5B}" type="parTrans" cxnId="{AB02C7CF-6F76-41B5-86D3-83D74F4E6EAC}">
      <dgm:prSet/>
      <dgm:spPr/>
      <dgm:t>
        <a:bodyPr/>
        <a:lstStyle/>
        <a:p>
          <a:endParaRPr lang="pt-BR"/>
        </a:p>
      </dgm:t>
    </dgm:pt>
    <dgm:pt modelId="{6454C66D-6489-4210-9C36-B279E1627737}" type="sibTrans" cxnId="{AB02C7CF-6F76-41B5-86D3-83D74F4E6EAC}">
      <dgm:prSet/>
      <dgm:spPr/>
      <dgm:t>
        <a:bodyPr/>
        <a:lstStyle/>
        <a:p>
          <a:endParaRPr lang="pt-BR"/>
        </a:p>
      </dgm:t>
    </dgm:pt>
    <dgm:pt modelId="{303F40E3-5C13-434F-9771-51D8704DBCA3}">
      <dgm:prSet phldrT="[Text]" custT="1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24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de Aposentadorias e Pensões</a:t>
          </a:r>
          <a:endParaRPr lang="pt-BR" sz="2400" b="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0A10F1-8D88-438A-B467-965FCFEE5209}" type="parTrans" cxnId="{037C2929-A188-4C9A-847C-C4C94381B17D}">
      <dgm:prSet/>
      <dgm:spPr/>
      <dgm:t>
        <a:bodyPr/>
        <a:lstStyle/>
        <a:p>
          <a:endParaRPr lang="pt-BR"/>
        </a:p>
      </dgm:t>
    </dgm:pt>
    <dgm:pt modelId="{BA8EB82A-5FD0-4A6D-8089-14E80A850C08}" type="sibTrans" cxnId="{037C2929-A188-4C9A-847C-C4C94381B17D}">
      <dgm:prSet/>
      <dgm:spPr/>
      <dgm:t>
        <a:bodyPr/>
        <a:lstStyle/>
        <a:p>
          <a:endParaRPr lang="pt-BR"/>
        </a:p>
      </dgm:t>
    </dgm:pt>
    <dgm:pt modelId="{AF589A9B-7DBE-4152-AB7C-1B5031E8CBD0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incumbe o estudo, a análise e a pesquisa de toda a legislação, jurisprudência e doutrina afetas à área de recursos humanos</a:t>
          </a:r>
          <a:endParaRPr lang="pt-BR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6D154A-9CEA-4194-8AC6-3781B6336451}" type="parTrans" cxnId="{A379DDA4-044F-411F-B807-A52ABFEB85F7}">
      <dgm:prSet/>
      <dgm:spPr/>
      <dgm:t>
        <a:bodyPr/>
        <a:lstStyle/>
        <a:p>
          <a:endParaRPr lang="pt-BR"/>
        </a:p>
      </dgm:t>
    </dgm:pt>
    <dgm:pt modelId="{89453D98-9C57-4BC9-A934-3C397E099170}" type="sibTrans" cxnId="{A379DDA4-044F-411F-B807-A52ABFEB85F7}">
      <dgm:prSet/>
      <dgm:spPr/>
      <dgm:t>
        <a:bodyPr/>
        <a:lstStyle/>
        <a:p>
          <a:endParaRPr lang="pt-BR"/>
        </a:p>
      </dgm:t>
    </dgm:pt>
    <dgm:pt modelId="{BB1E109A-6228-441A-8F61-4CC6C3AA88E2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preparo das informações nos expedientes em trâmite, perante a Secretaria de Pessoal, fundamentando-as com parecer conclusivo</a:t>
          </a:r>
          <a:endParaRPr lang="pt-BR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0797F0-93E8-46EC-80FA-59596CB4EAB9}" type="parTrans" cxnId="{4C5C1240-30FA-41CD-8DFD-235A24A79E4A}">
      <dgm:prSet/>
      <dgm:spPr/>
      <dgm:t>
        <a:bodyPr/>
        <a:lstStyle/>
        <a:p>
          <a:endParaRPr lang="pt-BR"/>
        </a:p>
      </dgm:t>
    </dgm:pt>
    <dgm:pt modelId="{6A60E8CD-7505-429B-87BF-BBBF478E59C3}" type="sibTrans" cxnId="{4C5C1240-30FA-41CD-8DFD-235A24A79E4A}">
      <dgm:prSet/>
      <dgm:spPr/>
      <dgm:t>
        <a:bodyPr/>
        <a:lstStyle/>
        <a:p>
          <a:endParaRPr lang="pt-BR"/>
        </a:p>
      </dgm:t>
    </dgm:pt>
    <dgm:pt modelId="{F282F76D-BE65-495C-8080-B93715DFDF3D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incumbe o preparo e o acompanhamento dos processos relativos à concessão de aposentadorias e pensões, até seu julgamento e registro pelo Tribunal de Contas da União, inclusive o cumprimento de eventuais diligências, bem como a execução de todos os atos necessários à regular habilitação e manutenção de pensionistas</a:t>
          </a:r>
          <a:endParaRPr lang="pt-BR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4769FD-325A-4352-A577-60F86E9E3D69}" type="parTrans" cxnId="{BE5A00D5-2FF2-4CB7-9708-685D9198A72E}">
      <dgm:prSet/>
      <dgm:spPr/>
      <dgm:t>
        <a:bodyPr/>
        <a:lstStyle/>
        <a:p>
          <a:endParaRPr lang="pt-BR"/>
        </a:p>
      </dgm:t>
    </dgm:pt>
    <dgm:pt modelId="{43B02F74-CE22-48A5-99B8-09530F0FCE18}" type="sibTrans" cxnId="{BE5A00D5-2FF2-4CB7-9708-685D9198A72E}">
      <dgm:prSet/>
      <dgm:spPr/>
      <dgm:t>
        <a:bodyPr/>
        <a:lstStyle/>
        <a:p>
          <a:endParaRPr lang="pt-BR"/>
        </a:p>
      </dgm:t>
    </dgm:pt>
    <dgm:pt modelId="{C40E2478-797B-4E36-87B8-CCFA7F2845A0}" type="pres">
      <dgm:prSet presAssocID="{08506813-BEAF-4650-BF76-1E372C520C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5EBAD4-8C10-4470-B897-2F8DCC5C446C}" type="pres">
      <dgm:prSet presAssocID="{DE876C8B-6165-40F3-BB0D-F524A06701CB}" presName="linNod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D218B8C6-7BAC-4F59-BEDE-3EE051B329C1}" type="pres">
      <dgm:prSet presAssocID="{DE876C8B-6165-40F3-BB0D-F524A06701C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00CE05-22ED-4C5A-9E80-C0573283A64B}" type="pres">
      <dgm:prSet presAssocID="{DE876C8B-6165-40F3-BB0D-F524A06701C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6FFFB6-27A7-4B09-8CE7-1D190434F5CD}" type="pres">
      <dgm:prSet presAssocID="{C45997C9-6EFB-4E58-9DD9-800A0CEDC64D}" presName="sp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829262F5-88AC-4A54-B320-D72977D5DBAD}" type="pres">
      <dgm:prSet presAssocID="{E5CD2853-10FA-4C07-BCF2-A8192CF1B145}" presName="linNod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701E112C-F53E-4F25-B3C1-96FB049D14A0}" type="pres">
      <dgm:prSet presAssocID="{E5CD2853-10FA-4C07-BCF2-A8192CF1B14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A6F915-1AAA-45D6-BA0D-4EE4B23179BC}" type="pres">
      <dgm:prSet presAssocID="{E5CD2853-10FA-4C07-BCF2-A8192CF1B14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A71311-B1EE-4E14-A3A5-5E0450ED362F}" type="pres">
      <dgm:prSet presAssocID="{6454C66D-6489-4210-9C36-B279E1627737}" presName="sp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A95B312A-1EBD-4660-8FF3-9D1960824D02}" type="pres">
      <dgm:prSet presAssocID="{303F40E3-5C13-434F-9771-51D8704DBCA3}" presName="linNod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E0C7CB62-02CA-4488-83E5-28A2F0323560}" type="pres">
      <dgm:prSet presAssocID="{303F40E3-5C13-434F-9771-51D8704DBCA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61FAF2-6977-4731-9EC9-4A5F04F1B726}" type="pres">
      <dgm:prSet presAssocID="{303F40E3-5C13-434F-9771-51D8704DBCA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19ADED-5922-4428-9BAE-BD5E8BAB98F2}" type="presOf" srcId="{DE876C8B-6165-40F3-BB0D-F524A06701CB}" destId="{D218B8C6-7BAC-4F59-BEDE-3EE051B329C1}" srcOrd="0" destOrd="0" presId="urn:microsoft.com/office/officeart/2005/8/layout/vList5"/>
    <dgm:cxn modelId="{037C2929-A188-4C9A-847C-C4C94381B17D}" srcId="{08506813-BEAF-4650-BF76-1E372C520CEC}" destId="{303F40E3-5C13-434F-9771-51D8704DBCA3}" srcOrd="2" destOrd="0" parTransId="{5E0A10F1-8D88-438A-B467-965FCFEE5209}" sibTransId="{BA8EB82A-5FD0-4A6D-8089-14E80A850C08}"/>
    <dgm:cxn modelId="{AC7538EB-F45F-412C-B806-31249745E35C}" type="presOf" srcId="{E5CD2853-10FA-4C07-BCF2-A8192CF1B145}" destId="{701E112C-F53E-4F25-B3C1-96FB049D14A0}" srcOrd="0" destOrd="0" presId="urn:microsoft.com/office/officeart/2005/8/layout/vList5"/>
    <dgm:cxn modelId="{7C523F7E-3785-4C9E-9C98-DF6EF189BD62}" type="presOf" srcId="{08506813-BEAF-4650-BF76-1E372C520CEC}" destId="{C40E2478-797B-4E36-87B8-CCFA7F2845A0}" srcOrd="0" destOrd="0" presId="urn:microsoft.com/office/officeart/2005/8/layout/vList5"/>
    <dgm:cxn modelId="{0908BBD5-F26D-40E8-AA23-C4E588664836}" srcId="{08506813-BEAF-4650-BF76-1E372C520CEC}" destId="{DE876C8B-6165-40F3-BB0D-F524A06701CB}" srcOrd="0" destOrd="0" parTransId="{728BA07C-685E-4924-8AB2-1F3E506EC9FC}" sibTransId="{C45997C9-6EFB-4E58-9DD9-800A0CEDC64D}"/>
    <dgm:cxn modelId="{4C5C1240-30FA-41CD-8DFD-235A24A79E4A}" srcId="{E5CD2853-10FA-4C07-BCF2-A8192CF1B145}" destId="{BB1E109A-6228-441A-8F61-4CC6C3AA88E2}" srcOrd="0" destOrd="0" parTransId="{5A0797F0-93E8-46EC-80FA-59596CB4EAB9}" sibTransId="{6A60E8CD-7505-429B-87BF-BBBF478E59C3}"/>
    <dgm:cxn modelId="{F788423E-DD27-40E6-B01E-AC444D4F5927}" type="presOf" srcId="{303F40E3-5C13-434F-9771-51D8704DBCA3}" destId="{E0C7CB62-02CA-4488-83E5-28A2F0323560}" srcOrd="0" destOrd="0" presId="urn:microsoft.com/office/officeart/2005/8/layout/vList5"/>
    <dgm:cxn modelId="{AB02C7CF-6F76-41B5-86D3-83D74F4E6EAC}" srcId="{08506813-BEAF-4650-BF76-1E372C520CEC}" destId="{E5CD2853-10FA-4C07-BCF2-A8192CF1B145}" srcOrd="1" destOrd="0" parTransId="{23C1CDFE-9378-433D-BBAE-D4C154000D5B}" sibTransId="{6454C66D-6489-4210-9C36-B279E1627737}"/>
    <dgm:cxn modelId="{BE5A00D5-2FF2-4CB7-9708-685D9198A72E}" srcId="{303F40E3-5C13-434F-9771-51D8704DBCA3}" destId="{F282F76D-BE65-495C-8080-B93715DFDF3D}" srcOrd="0" destOrd="0" parTransId="{B54769FD-325A-4352-A577-60F86E9E3D69}" sibTransId="{43B02F74-CE22-48A5-99B8-09530F0FCE18}"/>
    <dgm:cxn modelId="{0F90BA92-B838-4375-8CB5-E330B4DDD8ED}" type="presOf" srcId="{AF589A9B-7DBE-4152-AB7C-1B5031E8CBD0}" destId="{A200CE05-22ED-4C5A-9E80-C0573283A64B}" srcOrd="0" destOrd="0" presId="urn:microsoft.com/office/officeart/2005/8/layout/vList5"/>
    <dgm:cxn modelId="{A379DDA4-044F-411F-B807-A52ABFEB85F7}" srcId="{DE876C8B-6165-40F3-BB0D-F524A06701CB}" destId="{AF589A9B-7DBE-4152-AB7C-1B5031E8CBD0}" srcOrd="0" destOrd="0" parTransId="{736D154A-9CEA-4194-8AC6-3781B6336451}" sibTransId="{89453D98-9C57-4BC9-A934-3C397E099170}"/>
    <dgm:cxn modelId="{41C21471-9E46-4729-9D5A-D8A0162B65B0}" type="presOf" srcId="{BB1E109A-6228-441A-8F61-4CC6C3AA88E2}" destId="{59A6F915-1AAA-45D6-BA0D-4EE4B23179BC}" srcOrd="0" destOrd="0" presId="urn:microsoft.com/office/officeart/2005/8/layout/vList5"/>
    <dgm:cxn modelId="{CC723F69-32C5-408E-A1B0-0745592B8064}" type="presOf" srcId="{F282F76D-BE65-495C-8080-B93715DFDF3D}" destId="{BA61FAF2-6977-4731-9EC9-4A5F04F1B726}" srcOrd="0" destOrd="0" presId="urn:microsoft.com/office/officeart/2005/8/layout/vList5"/>
    <dgm:cxn modelId="{4446FE84-6A5D-47FA-A401-A8D67B63A35C}" type="presParOf" srcId="{C40E2478-797B-4E36-87B8-CCFA7F2845A0}" destId="{295EBAD4-8C10-4470-B897-2F8DCC5C446C}" srcOrd="0" destOrd="0" presId="urn:microsoft.com/office/officeart/2005/8/layout/vList5"/>
    <dgm:cxn modelId="{AE7E052E-57C6-4D7E-98F8-C4379CAD5B8A}" type="presParOf" srcId="{295EBAD4-8C10-4470-B897-2F8DCC5C446C}" destId="{D218B8C6-7BAC-4F59-BEDE-3EE051B329C1}" srcOrd="0" destOrd="0" presId="urn:microsoft.com/office/officeart/2005/8/layout/vList5"/>
    <dgm:cxn modelId="{42E250FB-F98A-4A6F-BA2D-A03C46B0D89B}" type="presParOf" srcId="{295EBAD4-8C10-4470-B897-2F8DCC5C446C}" destId="{A200CE05-22ED-4C5A-9E80-C0573283A64B}" srcOrd="1" destOrd="0" presId="urn:microsoft.com/office/officeart/2005/8/layout/vList5"/>
    <dgm:cxn modelId="{FAA2A87B-7B98-4A6F-AB25-92C60E3230BC}" type="presParOf" srcId="{C40E2478-797B-4E36-87B8-CCFA7F2845A0}" destId="{7B6FFFB6-27A7-4B09-8CE7-1D190434F5CD}" srcOrd="1" destOrd="0" presId="urn:microsoft.com/office/officeart/2005/8/layout/vList5"/>
    <dgm:cxn modelId="{B53AA566-A46C-4D43-B818-EAB5C7112088}" type="presParOf" srcId="{C40E2478-797B-4E36-87B8-CCFA7F2845A0}" destId="{829262F5-88AC-4A54-B320-D72977D5DBAD}" srcOrd="2" destOrd="0" presId="urn:microsoft.com/office/officeart/2005/8/layout/vList5"/>
    <dgm:cxn modelId="{83AF58DF-92F9-4BED-A3CD-8CA1768DBC80}" type="presParOf" srcId="{829262F5-88AC-4A54-B320-D72977D5DBAD}" destId="{701E112C-F53E-4F25-B3C1-96FB049D14A0}" srcOrd="0" destOrd="0" presId="urn:microsoft.com/office/officeart/2005/8/layout/vList5"/>
    <dgm:cxn modelId="{3CEC302A-E6CB-4513-A45E-74DED975428C}" type="presParOf" srcId="{829262F5-88AC-4A54-B320-D72977D5DBAD}" destId="{59A6F915-1AAA-45D6-BA0D-4EE4B23179BC}" srcOrd="1" destOrd="0" presId="urn:microsoft.com/office/officeart/2005/8/layout/vList5"/>
    <dgm:cxn modelId="{92923639-EFF3-47BC-952F-14B0DE7818CF}" type="presParOf" srcId="{C40E2478-797B-4E36-87B8-CCFA7F2845A0}" destId="{49A71311-B1EE-4E14-A3A5-5E0450ED362F}" srcOrd="3" destOrd="0" presId="urn:microsoft.com/office/officeart/2005/8/layout/vList5"/>
    <dgm:cxn modelId="{95191960-9470-40A7-A2A8-88DAA345C247}" type="presParOf" srcId="{C40E2478-797B-4E36-87B8-CCFA7F2845A0}" destId="{A95B312A-1EBD-4660-8FF3-9D1960824D02}" srcOrd="4" destOrd="0" presId="urn:microsoft.com/office/officeart/2005/8/layout/vList5"/>
    <dgm:cxn modelId="{E746E367-9C81-47A4-98DC-80DCF4435C4C}" type="presParOf" srcId="{A95B312A-1EBD-4660-8FF3-9D1960824D02}" destId="{E0C7CB62-02CA-4488-83E5-28A2F0323560}" srcOrd="0" destOrd="0" presId="urn:microsoft.com/office/officeart/2005/8/layout/vList5"/>
    <dgm:cxn modelId="{3F3F45E8-CE01-4370-A7E3-C6CA03194033}" type="presParOf" srcId="{A95B312A-1EBD-4660-8FF3-9D1960824D02}" destId="{BA61FAF2-6977-4731-9EC9-4A5F04F1B7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E9FB5CE-2226-410A-A5ED-0F322D3F7077}" type="doc">
      <dgm:prSet loTypeId="urn:microsoft.com/office/officeart/2005/8/layout/vList2" loCatId="list" qsTypeId="urn:microsoft.com/office/officeart/2005/8/quickstyle/3d4" qsCatId="3D" csTypeId="urn:microsoft.com/office/officeart/2005/8/colors/colorful2" csCatId="colorful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pt-BR"/>
        </a:p>
      </dgm:t>
    </dgm:pt>
    <dgm:pt modelId="{52EC93FB-430B-4878-A580-74F46D6055B7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dirty="0" smtClean="0"/>
            <a:t>Oposição cerrada à Teoria Clássica</a:t>
          </a:r>
          <a:endParaRPr lang="pt-BR" dirty="0"/>
        </a:p>
      </dgm:t>
    </dgm:pt>
    <dgm:pt modelId="{E2AB258D-7AB5-4B65-98A9-48070070B57B}" type="parTrans" cxnId="{539678CA-E600-4F91-81D5-1BE4D98B4922}">
      <dgm:prSet/>
      <dgm:spPr/>
      <dgm:t>
        <a:bodyPr/>
        <a:lstStyle/>
        <a:p>
          <a:endParaRPr lang="pt-BR"/>
        </a:p>
      </dgm:t>
    </dgm:pt>
    <dgm:pt modelId="{797379D6-CA9E-4F3E-B239-C03B08A55DDA}" type="sibTrans" cxnId="{539678CA-E600-4F91-81D5-1BE4D98B4922}">
      <dgm:prSet/>
      <dgm:spPr/>
      <dgm:t>
        <a:bodyPr/>
        <a:lstStyle/>
        <a:p>
          <a:endParaRPr lang="pt-BR"/>
        </a:p>
      </dgm:t>
    </dgm:pt>
    <dgm:pt modelId="{EF3E6F8E-A58D-47B6-A231-C0BF7BA66331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dirty="0" smtClean="0"/>
            <a:t>Visão inadequada dos problemas organizacionais</a:t>
          </a:r>
          <a:endParaRPr lang="pt-BR" dirty="0"/>
        </a:p>
      </dgm:t>
    </dgm:pt>
    <dgm:pt modelId="{94C77CE1-18D7-44D9-910C-64A883908D65}" type="parTrans" cxnId="{73C85D41-F4DD-4064-A1C7-3C71F7E5BD48}">
      <dgm:prSet/>
      <dgm:spPr/>
      <dgm:t>
        <a:bodyPr/>
        <a:lstStyle/>
        <a:p>
          <a:endParaRPr lang="pt-BR"/>
        </a:p>
      </dgm:t>
    </dgm:pt>
    <dgm:pt modelId="{9452742E-E6A0-42F9-BF05-365C12DC4501}" type="sibTrans" cxnId="{73C85D41-F4DD-4064-A1C7-3C71F7E5BD48}">
      <dgm:prSet/>
      <dgm:spPr/>
      <dgm:t>
        <a:bodyPr/>
        <a:lstStyle/>
        <a:p>
          <a:endParaRPr lang="pt-BR"/>
        </a:p>
      </dgm:t>
    </dgm:pt>
    <dgm:pt modelId="{67B6A5E6-D3D3-4AE4-9A69-837E5381AB9F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dirty="0" smtClean="0"/>
            <a:t>Concepção ingênua e romântica do operário</a:t>
          </a:r>
          <a:endParaRPr lang="pt-BR" dirty="0"/>
        </a:p>
      </dgm:t>
    </dgm:pt>
    <dgm:pt modelId="{6C48A1AC-E8C8-4CDB-ADEB-815BEFD5B614}" type="parTrans" cxnId="{3A3A1C6B-A7DA-4F94-A8BD-841E09C39E2E}">
      <dgm:prSet/>
      <dgm:spPr/>
      <dgm:t>
        <a:bodyPr/>
        <a:lstStyle/>
        <a:p>
          <a:endParaRPr lang="pt-BR"/>
        </a:p>
      </dgm:t>
    </dgm:pt>
    <dgm:pt modelId="{D46DB847-85C0-40DB-B497-4EF190DB9557}" type="sibTrans" cxnId="{3A3A1C6B-A7DA-4F94-A8BD-841E09C39E2E}">
      <dgm:prSet/>
      <dgm:spPr/>
      <dgm:t>
        <a:bodyPr/>
        <a:lstStyle/>
        <a:p>
          <a:endParaRPr lang="pt-BR"/>
        </a:p>
      </dgm:t>
    </dgm:pt>
    <dgm:pt modelId="{E0F5264B-7759-4BA3-BA1F-B0EED85E13E9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dirty="0" smtClean="0"/>
            <a:t>Limitação do campo experimental</a:t>
          </a:r>
          <a:endParaRPr lang="pt-BR" dirty="0"/>
        </a:p>
      </dgm:t>
    </dgm:pt>
    <dgm:pt modelId="{51986F85-D7D5-47D9-8AD2-59F07193F4FC}" type="parTrans" cxnId="{F1BABB98-ADFA-4995-902A-6C4505BC2030}">
      <dgm:prSet/>
      <dgm:spPr/>
      <dgm:t>
        <a:bodyPr/>
        <a:lstStyle/>
        <a:p>
          <a:endParaRPr lang="pt-BR"/>
        </a:p>
      </dgm:t>
    </dgm:pt>
    <dgm:pt modelId="{FCA37D2E-5C07-4B9D-8355-6152BDD8BDA7}" type="sibTrans" cxnId="{F1BABB98-ADFA-4995-902A-6C4505BC2030}">
      <dgm:prSet/>
      <dgm:spPr/>
      <dgm:t>
        <a:bodyPr/>
        <a:lstStyle/>
        <a:p>
          <a:endParaRPr lang="pt-BR"/>
        </a:p>
      </dgm:t>
    </dgm:pt>
    <dgm:pt modelId="{7BAE1720-4F36-4888-995E-B95CA698A631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dirty="0" smtClean="0"/>
            <a:t>Parcialidade das conclusões</a:t>
          </a:r>
          <a:endParaRPr lang="pt-BR" dirty="0"/>
        </a:p>
      </dgm:t>
    </dgm:pt>
    <dgm:pt modelId="{651F35CE-A09D-4BE4-9603-6F0ADC46DE29}" type="parTrans" cxnId="{BD453A91-C17A-4F24-819F-1EDA03C9D43D}">
      <dgm:prSet/>
      <dgm:spPr/>
      <dgm:t>
        <a:bodyPr/>
        <a:lstStyle/>
        <a:p>
          <a:endParaRPr lang="pt-BR"/>
        </a:p>
      </dgm:t>
    </dgm:pt>
    <dgm:pt modelId="{AAA88B76-04F2-4F0E-95E8-82AF0626FFDF}" type="sibTrans" cxnId="{BD453A91-C17A-4F24-819F-1EDA03C9D43D}">
      <dgm:prSet/>
      <dgm:spPr/>
      <dgm:t>
        <a:bodyPr/>
        <a:lstStyle/>
        <a:p>
          <a:endParaRPr lang="pt-BR"/>
        </a:p>
      </dgm:t>
    </dgm:pt>
    <dgm:pt modelId="{67BEE1A5-44AB-4E1A-AF19-A40A3248EB9C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dirty="0" smtClean="0"/>
            <a:t>Ênfase nos grupos informais</a:t>
          </a:r>
          <a:endParaRPr lang="pt-BR" dirty="0"/>
        </a:p>
      </dgm:t>
    </dgm:pt>
    <dgm:pt modelId="{F6225016-FFE1-48A2-A599-BB5795C3239D}" type="parTrans" cxnId="{0262243B-D48A-40F2-98A5-036BC4AC35B8}">
      <dgm:prSet/>
      <dgm:spPr/>
      <dgm:t>
        <a:bodyPr/>
        <a:lstStyle/>
        <a:p>
          <a:endParaRPr lang="pt-BR"/>
        </a:p>
      </dgm:t>
    </dgm:pt>
    <dgm:pt modelId="{03C51AC4-030C-4C36-B973-E97FB38CF601}" type="sibTrans" cxnId="{0262243B-D48A-40F2-98A5-036BC4AC35B8}">
      <dgm:prSet/>
      <dgm:spPr/>
      <dgm:t>
        <a:bodyPr/>
        <a:lstStyle/>
        <a:p>
          <a:endParaRPr lang="pt-BR"/>
        </a:p>
      </dgm:t>
    </dgm:pt>
    <dgm:pt modelId="{5503E106-04C7-4C48-BF41-02F72E52EE37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dirty="0" smtClean="0"/>
            <a:t>Enfoque manipulativo das relações humanas</a:t>
          </a:r>
          <a:endParaRPr lang="pt-BR" dirty="0"/>
        </a:p>
      </dgm:t>
    </dgm:pt>
    <dgm:pt modelId="{D881991A-E552-45C1-981A-90A027684766}" type="parTrans" cxnId="{3DEDC65A-DBDF-4545-B717-BFACDA3E5CEB}">
      <dgm:prSet/>
      <dgm:spPr/>
      <dgm:t>
        <a:bodyPr/>
        <a:lstStyle/>
        <a:p>
          <a:endParaRPr lang="pt-BR"/>
        </a:p>
      </dgm:t>
    </dgm:pt>
    <dgm:pt modelId="{3352F6E8-9698-4772-9201-560807BE9679}" type="sibTrans" cxnId="{3DEDC65A-DBDF-4545-B717-BFACDA3E5CEB}">
      <dgm:prSet/>
      <dgm:spPr/>
      <dgm:t>
        <a:bodyPr/>
        <a:lstStyle/>
        <a:p>
          <a:endParaRPr lang="pt-BR"/>
        </a:p>
      </dgm:t>
    </dgm:pt>
    <dgm:pt modelId="{E89E3DA2-0BA5-42A4-90FF-C63E1BEA103D}" type="pres">
      <dgm:prSet presAssocID="{7E9FB5CE-2226-410A-A5ED-0F322D3F7077}" presName="linear" presStyleCnt="0">
        <dgm:presLayoutVars>
          <dgm:animLvl val="lvl"/>
          <dgm:resizeHandles val="exact"/>
        </dgm:presLayoutVars>
      </dgm:prSet>
      <dgm:spPr/>
    </dgm:pt>
    <dgm:pt modelId="{EFF12B18-EFF1-4DFD-91E5-0E9C1CE32FFD}" type="pres">
      <dgm:prSet presAssocID="{52EC93FB-430B-4878-A580-74F46D6055B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0C597D6-8C5D-48C7-B914-7513EAA42F67}" type="pres">
      <dgm:prSet presAssocID="{797379D6-CA9E-4F3E-B239-C03B08A55DDA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20BBFF9F-E372-4BC0-8361-181BCB3FFCD1}" type="pres">
      <dgm:prSet presAssocID="{EF3E6F8E-A58D-47B6-A231-C0BF7BA6633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14A3623-D6AE-4486-9EF4-FFA74EFE01CC}" type="pres">
      <dgm:prSet presAssocID="{9452742E-E6A0-42F9-BF05-365C12DC4501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487D3F19-8DCA-43C9-A7E9-7AB2B1E9624C}" type="pres">
      <dgm:prSet presAssocID="{67B6A5E6-D3D3-4AE4-9A69-837E5381AB9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C3E9DD7-710B-4078-A48D-33DDD53CA3CF}" type="pres">
      <dgm:prSet presAssocID="{D46DB847-85C0-40DB-B497-4EF190DB9557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A95D83FF-82E7-47B2-80D2-3428D1AF5966}" type="pres">
      <dgm:prSet presAssocID="{E0F5264B-7759-4BA3-BA1F-B0EED85E13E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1FE2A83-F455-41CD-9851-CCEFB751C921}" type="pres">
      <dgm:prSet presAssocID="{FCA37D2E-5C07-4B9D-8355-6152BDD8BDA7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E31D70DD-B9F5-4DAC-92FA-56261D8479CA}" type="pres">
      <dgm:prSet presAssocID="{7BAE1720-4F36-4888-995E-B95CA698A63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4D5E44A-43E2-4DB2-915B-E9321B62E4E9}" type="pres">
      <dgm:prSet presAssocID="{AAA88B76-04F2-4F0E-95E8-82AF0626FFDF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4C940F91-6C3A-473B-BC59-03FB288124DB}" type="pres">
      <dgm:prSet presAssocID="{67BEE1A5-44AB-4E1A-AF19-A40A3248EB9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9FE2AB6-4881-4456-AFDD-6F81110640CD}" type="pres">
      <dgm:prSet presAssocID="{03C51AC4-030C-4C36-B973-E97FB38CF601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92F19833-4101-403D-811E-30B0237271F5}" type="pres">
      <dgm:prSet presAssocID="{5503E106-04C7-4C48-BF41-02F72E52EE37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69ABE40-D421-4CB8-9F08-14DC371E57F8}" type="presOf" srcId="{67BEE1A5-44AB-4E1A-AF19-A40A3248EB9C}" destId="{4C940F91-6C3A-473B-BC59-03FB288124DB}" srcOrd="0" destOrd="0" presId="urn:microsoft.com/office/officeart/2005/8/layout/vList2"/>
    <dgm:cxn modelId="{0262243B-D48A-40F2-98A5-036BC4AC35B8}" srcId="{7E9FB5CE-2226-410A-A5ED-0F322D3F7077}" destId="{67BEE1A5-44AB-4E1A-AF19-A40A3248EB9C}" srcOrd="5" destOrd="0" parTransId="{F6225016-FFE1-48A2-A599-BB5795C3239D}" sibTransId="{03C51AC4-030C-4C36-B973-E97FB38CF601}"/>
    <dgm:cxn modelId="{F1BABB98-ADFA-4995-902A-6C4505BC2030}" srcId="{7E9FB5CE-2226-410A-A5ED-0F322D3F7077}" destId="{E0F5264B-7759-4BA3-BA1F-B0EED85E13E9}" srcOrd="3" destOrd="0" parTransId="{51986F85-D7D5-47D9-8AD2-59F07193F4FC}" sibTransId="{FCA37D2E-5C07-4B9D-8355-6152BDD8BDA7}"/>
    <dgm:cxn modelId="{4724074E-52E8-434F-A8DD-71A199DAD9CE}" type="presOf" srcId="{7BAE1720-4F36-4888-995E-B95CA698A631}" destId="{E31D70DD-B9F5-4DAC-92FA-56261D8479CA}" srcOrd="0" destOrd="0" presId="urn:microsoft.com/office/officeart/2005/8/layout/vList2"/>
    <dgm:cxn modelId="{3DEDC65A-DBDF-4545-B717-BFACDA3E5CEB}" srcId="{7E9FB5CE-2226-410A-A5ED-0F322D3F7077}" destId="{5503E106-04C7-4C48-BF41-02F72E52EE37}" srcOrd="6" destOrd="0" parTransId="{D881991A-E552-45C1-981A-90A027684766}" sibTransId="{3352F6E8-9698-4772-9201-560807BE9679}"/>
    <dgm:cxn modelId="{B5A729DF-E686-491C-AA40-21882E57F803}" type="presOf" srcId="{67B6A5E6-D3D3-4AE4-9A69-837E5381AB9F}" destId="{487D3F19-8DCA-43C9-A7E9-7AB2B1E9624C}" srcOrd="0" destOrd="0" presId="urn:microsoft.com/office/officeart/2005/8/layout/vList2"/>
    <dgm:cxn modelId="{AD1B8AB4-4387-44D6-B371-CE8118E56817}" type="presOf" srcId="{7E9FB5CE-2226-410A-A5ED-0F322D3F7077}" destId="{E89E3DA2-0BA5-42A4-90FF-C63E1BEA103D}" srcOrd="0" destOrd="0" presId="urn:microsoft.com/office/officeart/2005/8/layout/vList2"/>
    <dgm:cxn modelId="{539678CA-E600-4F91-81D5-1BE4D98B4922}" srcId="{7E9FB5CE-2226-410A-A5ED-0F322D3F7077}" destId="{52EC93FB-430B-4878-A580-74F46D6055B7}" srcOrd="0" destOrd="0" parTransId="{E2AB258D-7AB5-4B65-98A9-48070070B57B}" sibTransId="{797379D6-CA9E-4F3E-B239-C03B08A55DDA}"/>
    <dgm:cxn modelId="{3A3A1C6B-A7DA-4F94-A8BD-841E09C39E2E}" srcId="{7E9FB5CE-2226-410A-A5ED-0F322D3F7077}" destId="{67B6A5E6-D3D3-4AE4-9A69-837E5381AB9F}" srcOrd="2" destOrd="0" parTransId="{6C48A1AC-E8C8-4CDB-ADEB-815BEFD5B614}" sibTransId="{D46DB847-85C0-40DB-B497-4EF190DB9557}"/>
    <dgm:cxn modelId="{E0778C9C-F3E0-4430-BE20-200C0871D7E3}" type="presOf" srcId="{5503E106-04C7-4C48-BF41-02F72E52EE37}" destId="{92F19833-4101-403D-811E-30B0237271F5}" srcOrd="0" destOrd="0" presId="urn:microsoft.com/office/officeart/2005/8/layout/vList2"/>
    <dgm:cxn modelId="{BD453A91-C17A-4F24-819F-1EDA03C9D43D}" srcId="{7E9FB5CE-2226-410A-A5ED-0F322D3F7077}" destId="{7BAE1720-4F36-4888-995E-B95CA698A631}" srcOrd="4" destOrd="0" parTransId="{651F35CE-A09D-4BE4-9603-6F0ADC46DE29}" sibTransId="{AAA88B76-04F2-4F0E-95E8-82AF0626FFDF}"/>
    <dgm:cxn modelId="{DA575214-C302-4211-A6C2-5B76B751CE51}" type="presOf" srcId="{E0F5264B-7759-4BA3-BA1F-B0EED85E13E9}" destId="{A95D83FF-82E7-47B2-80D2-3428D1AF5966}" srcOrd="0" destOrd="0" presId="urn:microsoft.com/office/officeart/2005/8/layout/vList2"/>
    <dgm:cxn modelId="{31051D90-4A0E-47A7-85D1-A5AE8BD77F5A}" type="presOf" srcId="{52EC93FB-430B-4878-A580-74F46D6055B7}" destId="{EFF12B18-EFF1-4DFD-91E5-0E9C1CE32FFD}" srcOrd="0" destOrd="0" presId="urn:microsoft.com/office/officeart/2005/8/layout/vList2"/>
    <dgm:cxn modelId="{73C85D41-F4DD-4064-A1C7-3C71F7E5BD48}" srcId="{7E9FB5CE-2226-410A-A5ED-0F322D3F7077}" destId="{EF3E6F8E-A58D-47B6-A231-C0BF7BA66331}" srcOrd="1" destOrd="0" parTransId="{94C77CE1-18D7-44D9-910C-64A883908D65}" sibTransId="{9452742E-E6A0-42F9-BF05-365C12DC4501}"/>
    <dgm:cxn modelId="{42923E52-A891-4FC6-A2BE-E2572320DD32}" type="presOf" srcId="{EF3E6F8E-A58D-47B6-A231-C0BF7BA66331}" destId="{20BBFF9F-E372-4BC0-8361-181BCB3FFCD1}" srcOrd="0" destOrd="0" presId="urn:microsoft.com/office/officeart/2005/8/layout/vList2"/>
    <dgm:cxn modelId="{5BF481D3-3830-4C0A-B4DE-9FD3AF6D7CFB}" type="presParOf" srcId="{E89E3DA2-0BA5-42A4-90FF-C63E1BEA103D}" destId="{EFF12B18-EFF1-4DFD-91E5-0E9C1CE32FFD}" srcOrd="0" destOrd="0" presId="urn:microsoft.com/office/officeart/2005/8/layout/vList2"/>
    <dgm:cxn modelId="{97ABA143-E17D-41DD-AC74-DE62BD196CB6}" type="presParOf" srcId="{E89E3DA2-0BA5-42A4-90FF-C63E1BEA103D}" destId="{40C597D6-8C5D-48C7-B914-7513EAA42F67}" srcOrd="1" destOrd="0" presId="urn:microsoft.com/office/officeart/2005/8/layout/vList2"/>
    <dgm:cxn modelId="{AD1520E0-765F-495F-8607-58CB2DD9AB6D}" type="presParOf" srcId="{E89E3DA2-0BA5-42A4-90FF-C63E1BEA103D}" destId="{20BBFF9F-E372-4BC0-8361-181BCB3FFCD1}" srcOrd="2" destOrd="0" presId="urn:microsoft.com/office/officeart/2005/8/layout/vList2"/>
    <dgm:cxn modelId="{13089B33-F4F8-484B-B4F3-E9AEBA8E090A}" type="presParOf" srcId="{E89E3DA2-0BA5-42A4-90FF-C63E1BEA103D}" destId="{814A3623-D6AE-4486-9EF4-FFA74EFE01CC}" srcOrd="3" destOrd="0" presId="urn:microsoft.com/office/officeart/2005/8/layout/vList2"/>
    <dgm:cxn modelId="{08169997-7A75-4F22-BF58-89188DB89E21}" type="presParOf" srcId="{E89E3DA2-0BA5-42A4-90FF-C63E1BEA103D}" destId="{487D3F19-8DCA-43C9-A7E9-7AB2B1E9624C}" srcOrd="4" destOrd="0" presId="urn:microsoft.com/office/officeart/2005/8/layout/vList2"/>
    <dgm:cxn modelId="{AF75308D-672A-4A80-B282-9E12DEB295AC}" type="presParOf" srcId="{E89E3DA2-0BA5-42A4-90FF-C63E1BEA103D}" destId="{3C3E9DD7-710B-4078-A48D-33DDD53CA3CF}" srcOrd="5" destOrd="0" presId="urn:microsoft.com/office/officeart/2005/8/layout/vList2"/>
    <dgm:cxn modelId="{0F392F3A-514F-4661-ABCA-753785776DEB}" type="presParOf" srcId="{E89E3DA2-0BA5-42A4-90FF-C63E1BEA103D}" destId="{A95D83FF-82E7-47B2-80D2-3428D1AF5966}" srcOrd="6" destOrd="0" presId="urn:microsoft.com/office/officeart/2005/8/layout/vList2"/>
    <dgm:cxn modelId="{57DC514E-6C16-4608-B661-2A0D41EC449F}" type="presParOf" srcId="{E89E3DA2-0BA5-42A4-90FF-C63E1BEA103D}" destId="{21FE2A83-F455-41CD-9851-CCEFB751C921}" srcOrd="7" destOrd="0" presId="urn:microsoft.com/office/officeart/2005/8/layout/vList2"/>
    <dgm:cxn modelId="{E9530C43-BB07-456E-9396-31BC4E06BA9F}" type="presParOf" srcId="{E89E3DA2-0BA5-42A4-90FF-C63E1BEA103D}" destId="{E31D70DD-B9F5-4DAC-92FA-56261D8479CA}" srcOrd="8" destOrd="0" presId="urn:microsoft.com/office/officeart/2005/8/layout/vList2"/>
    <dgm:cxn modelId="{0408E098-CBA7-4D18-8E3C-EFE1F91E8C2C}" type="presParOf" srcId="{E89E3DA2-0BA5-42A4-90FF-C63E1BEA103D}" destId="{94D5E44A-43E2-4DB2-915B-E9321B62E4E9}" srcOrd="9" destOrd="0" presId="urn:microsoft.com/office/officeart/2005/8/layout/vList2"/>
    <dgm:cxn modelId="{FE31B411-6DAA-4F9C-8A00-D6E8512A3994}" type="presParOf" srcId="{E89E3DA2-0BA5-42A4-90FF-C63E1BEA103D}" destId="{4C940F91-6C3A-473B-BC59-03FB288124DB}" srcOrd="10" destOrd="0" presId="urn:microsoft.com/office/officeart/2005/8/layout/vList2"/>
    <dgm:cxn modelId="{EBE4E2F2-0DDE-4ED8-A4C8-0A011970B841}" type="presParOf" srcId="{E89E3DA2-0BA5-42A4-90FF-C63E1BEA103D}" destId="{79FE2AB6-4881-4456-AFDD-6F81110640CD}" srcOrd="11" destOrd="0" presId="urn:microsoft.com/office/officeart/2005/8/layout/vList2"/>
    <dgm:cxn modelId="{9392FE48-C0BF-40D1-A5A1-BDE004627374}" type="presParOf" srcId="{E89E3DA2-0BA5-42A4-90FF-C63E1BEA103D}" destId="{92F19833-4101-403D-811E-30B0237271F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97D1397-C628-4769-889E-8BF4AF60397D}" type="doc">
      <dgm:prSet loTypeId="urn:microsoft.com/office/officeart/2005/8/layout/gear1" loCatId="cycle" qsTypeId="urn:microsoft.com/office/officeart/2005/8/quickstyle/3d3" qsCatId="3D" csTypeId="urn:microsoft.com/office/officeart/2005/8/colors/colorful2" csCatId="colorful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</dgm:pt>
    <dgm:pt modelId="{AE4F20F5-317D-4CB2-89EB-BC9637BB581E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Parte 3</a:t>
          </a:r>
          <a:endParaRPr lang="pt-BR" dirty="0"/>
        </a:p>
      </dgm:t>
    </dgm:pt>
    <dgm:pt modelId="{DC6E3C0A-B665-451A-A8EE-3173F6FC9F82}" type="parTrans" cxnId="{CE0E397E-7084-4178-A096-4AD9B7312833}">
      <dgm:prSet/>
      <dgm:spPr/>
      <dgm:t>
        <a:bodyPr/>
        <a:lstStyle/>
        <a:p>
          <a:endParaRPr lang="pt-BR"/>
        </a:p>
      </dgm:t>
    </dgm:pt>
    <dgm:pt modelId="{BCE8AEBD-3112-49AC-BD75-81F32D4D0144}" type="sibTrans" cxnId="{CE0E397E-7084-4178-A096-4AD9B7312833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gm:spPr>
      <dgm:t>
        <a:bodyPr/>
        <a:lstStyle/>
        <a:p>
          <a:endParaRPr lang="pt-BR"/>
        </a:p>
      </dgm:t>
    </dgm:pt>
    <dgm:pt modelId="{CFDE22EF-164F-4E2C-82C3-3F6D8C6DCB07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Parte 2</a:t>
          </a:r>
          <a:endParaRPr lang="pt-BR" dirty="0"/>
        </a:p>
      </dgm:t>
    </dgm:pt>
    <dgm:pt modelId="{93CD7EFF-47EA-4BCB-AFE0-6DFF1EE5CE87}" type="parTrans" cxnId="{FFCC3BA3-C87D-439A-853D-11719A5C8030}">
      <dgm:prSet/>
      <dgm:spPr/>
      <dgm:t>
        <a:bodyPr/>
        <a:lstStyle/>
        <a:p>
          <a:endParaRPr lang="pt-BR"/>
        </a:p>
      </dgm:t>
    </dgm:pt>
    <dgm:pt modelId="{B6C5E987-DEEF-4FFD-A199-D79D0C13FDE2}" type="sibTrans" cxnId="{FFCC3BA3-C87D-439A-853D-11719A5C8030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gm:spPr>
      <dgm:t>
        <a:bodyPr/>
        <a:lstStyle/>
        <a:p>
          <a:endParaRPr lang="pt-BR"/>
        </a:p>
      </dgm:t>
    </dgm:pt>
    <dgm:pt modelId="{65686A6E-1088-4CA9-B2FE-E78A3CC712BA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Parte 1</a:t>
          </a:r>
          <a:endParaRPr lang="pt-BR" dirty="0"/>
        </a:p>
      </dgm:t>
    </dgm:pt>
    <dgm:pt modelId="{828F0527-5ED1-4751-A7A8-973F4347D476}" type="parTrans" cxnId="{25D9CC8A-D1A8-4DFE-8417-2942F4879D50}">
      <dgm:prSet/>
      <dgm:spPr/>
      <dgm:t>
        <a:bodyPr/>
        <a:lstStyle/>
        <a:p>
          <a:endParaRPr lang="pt-BR"/>
        </a:p>
      </dgm:t>
    </dgm:pt>
    <dgm:pt modelId="{9C19CA0B-55A0-4CFA-AD5F-FF5A7E3B3B82}" type="sibTrans" cxnId="{25D9CC8A-D1A8-4DFE-8417-2942F4879D50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gm:spPr>
      <dgm:t>
        <a:bodyPr/>
        <a:lstStyle/>
        <a:p>
          <a:endParaRPr lang="pt-BR"/>
        </a:p>
      </dgm:t>
    </dgm:pt>
    <dgm:pt modelId="{EA9E2B4E-7AF8-43C0-B51A-38220CE2DF0B}" type="pres">
      <dgm:prSet presAssocID="{897D1397-C628-4769-889E-8BF4AF60397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5F933-7268-4921-8981-06AB7C0B4B9D}" type="pres">
      <dgm:prSet presAssocID="{AE4F20F5-317D-4CB2-89EB-BC9637BB581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22E070-45AE-4EC2-B628-B8620C9F092F}" type="pres">
      <dgm:prSet presAssocID="{AE4F20F5-317D-4CB2-89EB-BC9637BB581E}" presName="gear1srcNode" presStyleLbl="node1" presStyleIdx="0" presStyleCnt="3"/>
      <dgm:spPr/>
      <dgm:t>
        <a:bodyPr/>
        <a:lstStyle/>
        <a:p>
          <a:endParaRPr lang="pt-BR"/>
        </a:p>
      </dgm:t>
    </dgm:pt>
    <dgm:pt modelId="{BA802737-373A-4CCC-B141-2086FCF44282}" type="pres">
      <dgm:prSet presAssocID="{AE4F20F5-317D-4CB2-89EB-BC9637BB581E}" presName="gear1dstNode" presStyleLbl="node1" presStyleIdx="0" presStyleCnt="3"/>
      <dgm:spPr/>
      <dgm:t>
        <a:bodyPr/>
        <a:lstStyle/>
        <a:p>
          <a:endParaRPr lang="pt-BR"/>
        </a:p>
      </dgm:t>
    </dgm:pt>
    <dgm:pt modelId="{8C70CD8E-9FA5-4141-8F40-E39D5F9FC662}" type="pres">
      <dgm:prSet presAssocID="{CFDE22EF-164F-4E2C-82C3-3F6D8C6DCB0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2687BD-787B-4438-BCED-81A0552C045E}" type="pres">
      <dgm:prSet presAssocID="{CFDE22EF-164F-4E2C-82C3-3F6D8C6DCB07}" presName="gear2srcNode" presStyleLbl="node1" presStyleIdx="1" presStyleCnt="3"/>
      <dgm:spPr/>
      <dgm:t>
        <a:bodyPr/>
        <a:lstStyle/>
        <a:p>
          <a:endParaRPr lang="pt-BR"/>
        </a:p>
      </dgm:t>
    </dgm:pt>
    <dgm:pt modelId="{12D4C032-1561-4AB4-B105-AEE972AFB2D2}" type="pres">
      <dgm:prSet presAssocID="{CFDE22EF-164F-4E2C-82C3-3F6D8C6DCB07}" presName="gear2dstNode" presStyleLbl="node1" presStyleIdx="1" presStyleCnt="3"/>
      <dgm:spPr/>
      <dgm:t>
        <a:bodyPr/>
        <a:lstStyle/>
        <a:p>
          <a:endParaRPr lang="pt-BR"/>
        </a:p>
      </dgm:t>
    </dgm:pt>
    <dgm:pt modelId="{74A3CADB-8FFD-495D-90E7-7A962B0B5908}" type="pres">
      <dgm:prSet presAssocID="{65686A6E-1088-4CA9-B2FE-E78A3CC712BA}" presName="gear3" presStyleLbl="node1" presStyleIdx="2" presStyleCnt="3"/>
      <dgm:spPr/>
      <dgm:t>
        <a:bodyPr/>
        <a:lstStyle/>
        <a:p>
          <a:endParaRPr lang="pt-BR"/>
        </a:p>
      </dgm:t>
    </dgm:pt>
    <dgm:pt modelId="{E84160E1-41B0-48D3-8111-FFF861E92981}" type="pres">
      <dgm:prSet presAssocID="{65686A6E-1088-4CA9-B2FE-E78A3CC712B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D187CA-0F8B-49BA-9805-CAE06A59C2FE}" type="pres">
      <dgm:prSet presAssocID="{65686A6E-1088-4CA9-B2FE-E78A3CC712BA}" presName="gear3srcNode" presStyleLbl="node1" presStyleIdx="2" presStyleCnt="3"/>
      <dgm:spPr/>
      <dgm:t>
        <a:bodyPr/>
        <a:lstStyle/>
        <a:p>
          <a:endParaRPr lang="pt-BR"/>
        </a:p>
      </dgm:t>
    </dgm:pt>
    <dgm:pt modelId="{A84191D6-22CF-42DB-9BEF-03EE874C2BC2}" type="pres">
      <dgm:prSet presAssocID="{65686A6E-1088-4CA9-B2FE-E78A3CC712BA}" presName="gear3dstNode" presStyleLbl="node1" presStyleIdx="2" presStyleCnt="3"/>
      <dgm:spPr/>
      <dgm:t>
        <a:bodyPr/>
        <a:lstStyle/>
        <a:p>
          <a:endParaRPr lang="pt-BR"/>
        </a:p>
      </dgm:t>
    </dgm:pt>
    <dgm:pt modelId="{9F839E85-29DB-4341-80AE-A47D4E0CC7AA}" type="pres">
      <dgm:prSet presAssocID="{BCE8AEBD-3112-49AC-BD75-81F32D4D0144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AED60E03-575D-4E1E-A2AB-D2893F92B821}" type="pres">
      <dgm:prSet presAssocID="{B6C5E987-DEEF-4FFD-A199-D79D0C13FDE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13D434D1-64E0-4280-9FC5-D79C93139855}" type="pres">
      <dgm:prSet presAssocID="{9C19CA0B-55A0-4CFA-AD5F-FF5A7E3B3B8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5727B334-CCA2-4E67-A910-70BD219F50B8}" type="presOf" srcId="{AE4F20F5-317D-4CB2-89EB-BC9637BB581E}" destId="{0785F933-7268-4921-8981-06AB7C0B4B9D}" srcOrd="0" destOrd="0" presId="urn:microsoft.com/office/officeart/2005/8/layout/gear1"/>
    <dgm:cxn modelId="{207FABD4-C425-4653-BFD4-24A3347D1BD5}" type="presOf" srcId="{BCE8AEBD-3112-49AC-BD75-81F32D4D0144}" destId="{9F839E85-29DB-4341-80AE-A47D4E0CC7AA}" srcOrd="0" destOrd="0" presId="urn:microsoft.com/office/officeart/2005/8/layout/gear1"/>
    <dgm:cxn modelId="{6666DADE-FB02-44E8-931F-FAB0D017B13F}" type="presOf" srcId="{65686A6E-1088-4CA9-B2FE-E78A3CC712BA}" destId="{74A3CADB-8FFD-495D-90E7-7A962B0B5908}" srcOrd="0" destOrd="0" presId="urn:microsoft.com/office/officeart/2005/8/layout/gear1"/>
    <dgm:cxn modelId="{583F29D6-85CC-4CB8-BB47-F0F65AC10607}" type="presOf" srcId="{CFDE22EF-164F-4E2C-82C3-3F6D8C6DCB07}" destId="{822687BD-787B-4438-BCED-81A0552C045E}" srcOrd="1" destOrd="0" presId="urn:microsoft.com/office/officeart/2005/8/layout/gear1"/>
    <dgm:cxn modelId="{C9247449-DF0E-44D4-BCAD-7F1F6EFE3CB5}" type="presOf" srcId="{CFDE22EF-164F-4E2C-82C3-3F6D8C6DCB07}" destId="{12D4C032-1561-4AB4-B105-AEE972AFB2D2}" srcOrd="2" destOrd="0" presId="urn:microsoft.com/office/officeart/2005/8/layout/gear1"/>
    <dgm:cxn modelId="{6988F38E-D6C1-418D-8A8E-2BA2D2227763}" type="presOf" srcId="{CFDE22EF-164F-4E2C-82C3-3F6D8C6DCB07}" destId="{8C70CD8E-9FA5-4141-8F40-E39D5F9FC662}" srcOrd="0" destOrd="0" presId="urn:microsoft.com/office/officeart/2005/8/layout/gear1"/>
    <dgm:cxn modelId="{D78E4723-68D9-48D9-A54D-A1A01807020C}" type="presOf" srcId="{AE4F20F5-317D-4CB2-89EB-BC9637BB581E}" destId="{4722E070-45AE-4EC2-B628-B8620C9F092F}" srcOrd="1" destOrd="0" presId="urn:microsoft.com/office/officeart/2005/8/layout/gear1"/>
    <dgm:cxn modelId="{FFCC3BA3-C87D-439A-853D-11719A5C8030}" srcId="{897D1397-C628-4769-889E-8BF4AF60397D}" destId="{CFDE22EF-164F-4E2C-82C3-3F6D8C6DCB07}" srcOrd="1" destOrd="0" parTransId="{93CD7EFF-47EA-4BCB-AFE0-6DFF1EE5CE87}" sibTransId="{B6C5E987-DEEF-4FFD-A199-D79D0C13FDE2}"/>
    <dgm:cxn modelId="{CE0E397E-7084-4178-A096-4AD9B7312833}" srcId="{897D1397-C628-4769-889E-8BF4AF60397D}" destId="{AE4F20F5-317D-4CB2-89EB-BC9637BB581E}" srcOrd="0" destOrd="0" parTransId="{DC6E3C0A-B665-451A-A8EE-3173F6FC9F82}" sibTransId="{BCE8AEBD-3112-49AC-BD75-81F32D4D0144}"/>
    <dgm:cxn modelId="{F3793143-ABA4-4A63-B869-B0277F67BCA3}" type="presOf" srcId="{65686A6E-1088-4CA9-B2FE-E78A3CC712BA}" destId="{A84191D6-22CF-42DB-9BEF-03EE874C2BC2}" srcOrd="3" destOrd="0" presId="urn:microsoft.com/office/officeart/2005/8/layout/gear1"/>
    <dgm:cxn modelId="{908DD3F6-E026-4504-9F8C-D985069FF5C5}" type="presOf" srcId="{9C19CA0B-55A0-4CFA-AD5F-FF5A7E3B3B82}" destId="{13D434D1-64E0-4280-9FC5-D79C93139855}" srcOrd="0" destOrd="0" presId="urn:microsoft.com/office/officeart/2005/8/layout/gear1"/>
    <dgm:cxn modelId="{6F1DAA2C-F72B-4541-BB83-41D582282FA0}" type="presOf" srcId="{AE4F20F5-317D-4CB2-89EB-BC9637BB581E}" destId="{BA802737-373A-4CCC-B141-2086FCF44282}" srcOrd="2" destOrd="0" presId="urn:microsoft.com/office/officeart/2005/8/layout/gear1"/>
    <dgm:cxn modelId="{4D481A97-FEAA-4492-8EB2-B4D90AAD73C8}" type="presOf" srcId="{897D1397-C628-4769-889E-8BF4AF60397D}" destId="{EA9E2B4E-7AF8-43C0-B51A-38220CE2DF0B}" srcOrd="0" destOrd="0" presId="urn:microsoft.com/office/officeart/2005/8/layout/gear1"/>
    <dgm:cxn modelId="{1BA3CE62-3BDB-48E1-BF9F-EB4688A2D137}" type="presOf" srcId="{65686A6E-1088-4CA9-B2FE-E78A3CC712BA}" destId="{E84160E1-41B0-48D3-8111-FFF861E92981}" srcOrd="1" destOrd="0" presId="urn:microsoft.com/office/officeart/2005/8/layout/gear1"/>
    <dgm:cxn modelId="{E70F08A7-4E50-42D3-9AB6-368472A9E290}" type="presOf" srcId="{B6C5E987-DEEF-4FFD-A199-D79D0C13FDE2}" destId="{AED60E03-575D-4E1E-A2AB-D2893F92B821}" srcOrd="0" destOrd="0" presId="urn:microsoft.com/office/officeart/2005/8/layout/gear1"/>
    <dgm:cxn modelId="{25D9CC8A-D1A8-4DFE-8417-2942F4879D50}" srcId="{897D1397-C628-4769-889E-8BF4AF60397D}" destId="{65686A6E-1088-4CA9-B2FE-E78A3CC712BA}" srcOrd="2" destOrd="0" parTransId="{828F0527-5ED1-4751-A7A8-973F4347D476}" sibTransId="{9C19CA0B-55A0-4CFA-AD5F-FF5A7E3B3B82}"/>
    <dgm:cxn modelId="{2B9FF872-4422-4DD2-BA92-0E3985C8BE0D}" type="presOf" srcId="{65686A6E-1088-4CA9-B2FE-E78A3CC712BA}" destId="{4CD187CA-0F8B-49BA-9805-CAE06A59C2FE}" srcOrd="2" destOrd="0" presId="urn:microsoft.com/office/officeart/2005/8/layout/gear1"/>
    <dgm:cxn modelId="{D5A3E36E-C3BD-4A7A-B4A7-CB9930F5B190}" type="presParOf" srcId="{EA9E2B4E-7AF8-43C0-B51A-38220CE2DF0B}" destId="{0785F933-7268-4921-8981-06AB7C0B4B9D}" srcOrd="0" destOrd="0" presId="urn:microsoft.com/office/officeart/2005/8/layout/gear1"/>
    <dgm:cxn modelId="{4EB6656F-4620-484F-A71F-28BFED3E5CB3}" type="presParOf" srcId="{EA9E2B4E-7AF8-43C0-B51A-38220CE2DF0B}" destId="{4722E070-45AE-4EC2-B628-B8620C9F092F}" srcOrd="1" destOrd="0" presId="urn:microsoft.com/office/officeart/2005/8/layout/gear1"/>
    <dgm:cxn modelId="{E4A6B663-D5A8-4EE4-9CA2-2772DAAE171D}" type="presParOf" srcId="{EA9E2B4E-7AF8-43C0-B51A-38220CE2DF0B}" destId="{BA802737-373A-4CCC-B141-2086FCF44282}" srcOrd="2" destOrd="0" presId="urn:microsoft.com/office/officeart/2005/8/layout/gear1"/>
    <dgm:cxn modelId="{969EF160-0F57-4E43-9A38-5F3BBFD35BE3}" type="presParOf" srcId="{EA9E2B4E-7AF8-43C0-B51A-38220CE2DF0B}" destId="{8C70CD8E-9FA5-4141-8F40-E39D5F9FC662}" srcOrd="3" destOrd="0" presId="urn:microsoft.com/office/officeart/2005/8/layout/gear1"/>
    <dgm:cxn modelId="{FD3CA07E-93CD-4A6A-B421-306E84E8F3CF}" type="presParOf" srcId="{EA9E2B4E-7AF8-43C0-B51A-38220CE2DF0B}" destId="{822687BD-787B-4438-BCED-81A0552C045E}" srcOrd="4" destOrd="0" presId="urn:microsoft.com/office/officeart/2005/8/layout/gear1"/>
    <dgm:cxn modelId="{30C7B02C-A2AB-4D94-A243-43F7BB15C10E}" type="presParOf" srcId="{EA9E2B4E-7AF8-43C0-B51A-38220CE2DF0B}" destId="{12D4C032-1561-4AB4-B105-AEE972AFB2D2}" srcOrd="5" destOrd="0" presId="urn:microsoft.com/office/officeart/2005/8/layout/gear1"/>
    <dgm:cxn modelId="{2FCB8C2E-88F1-4110-A54C-09A7B5D71047}" type="presParOf" srcId="{EA9E2B4E-7AF8-43C0-B51A-38220CE2DF0B}" destId="{74A3CADB-8FFD-495D-90E7-7A962B0B5908}" srcOrd="6" destOrd="0" presId="urn:microsoft.com/office/officeart/2005/8/layout/gear1"/>
    <dgm:cxn modelId="{1D9F33DD-202B-44D8-B820-CFBEA771B966}" type="presParOf" srcId="{EA9E2B4E-7AF8-43C0-B51A-38220CE2DF0B}" destId="{E84160E1-41B0-48D3-8111-FFF861E92981}" srcOrd="7" destOrd="0" presId="urn:microsoft.com/office/officeart/2005/8/layout/gear1"/>
    <dgm:cxn modelId="{630BD60C-7F4B-4964-9F67-F9B208632BFD}" type="presParOf" srcId="{EA9E2B4E-7AF8-43C0-B51A-38220CE2DF0B}" destId="{4CD187CA-0F8B-49BA-9805-CAE06A59C2FE}" srcOrd="8" destOrd="0" presId="urn:microsoft.com/office/officeart/2005/8/layout/gear1"/>
    <dgm:cxn modelId="{86C79DDD-5F75-47A7-A2C8-F15B6764FA73}" type="presParOf" srcId="{EA9E2B4E-7AF8-43C0-B51A-38220CE2DF0B}" destId="{A84191D6-22CF-42DB-9BEF-03EE874C2BC2}" srcOrd="9" destOrd="0" presId="urn:microsoft.com/office/officeart/2005/8/layout/gear1"/>
    <dgm:cxn modelId="{D82E2CC7-AEF5-4283-8E65-CD2C9171B998}" type="presParOf" srcId="{EA9E2B4E-7AF8-43C0-B51A-38220CE2DF0B}" destId="{9F839E85-29DB-4341-80AE-A47D4E0CC7AA}" srcOrd="10" destOrd="0" presId="urn:microsoft.com/office/officeart/2005/8/layout/gear1"/>
    <dgm:cxn modelId="{09E13824-FC6C-46DE-8B38-E543DD27CB69}" type="presParOf" srcId="{EA9E2B4E-7AF8-43C0-B51A-38220CE2DF0B}" destId="{AED60E03-575D-4E1E-A2AB-D2893F92B821}" srcOrd="11" destOrd="0" presId="urn:microsoft.com/office/officeart/2005/8/layout/gear1"/>
    <dgm:cxn modelId="{B5CFC597-A0C4-4373-9B93-8AA1BF44FA11}" type="presParOf" srcId="{EA9E2B4E-7AF8-43C0-B51A-38220CE2DF0B}" destId="{13D434D1-64E0-4280-9FC5-D79C9313985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97D1397-C628-4769-889E-8BF4AF60397D}" type="doc">
      <dgm:prSet loTypeId="urn:microsoft.com/office/officeart/2005/8/layout/gear1" loCatId="cycle" qsTypeId="urn:microsoft.com/office/officeart/2005/8/quickstyle/3d3" qsCatId="3D" csTypeId="urn:microsoft.com/office/officeart/2005/8/colors/colorful2" csCatId="colorful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</dgm:pt>
    <dgm:pt modelId="{AE4F20F5-317D-4CB2-89EB-BC9637BB581E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Parte 3</a:t>
          </a:r>
          <a:endParaRPr lang="pt-BR" dirty="0"/>
        </a:p>
      </dgm:t>
    </dgm:pt>
    <dgm:pt modelId="{DC6E3C0A-B665-451A-A8EE-3173F6FC9F82}" type="parTrans" cxnId="{CE0E397E-7084-4178-A096-4AD9B7312833}">
      <dgm:prSet/>
      <dgm:spPr/>
      <dgm:t>
        <a:bodyPr/>
        <a:lstStyle/>
        <a:p>
          <a:endParaRPr lang="pt-BR"/>
        </a:p>
      </dgm:t>
    </dgm:pt>
    <dgm:pt modelId="{BCE8AEBD-3112-49AC-BD75-81F32D4D0144}" type="sibTrans" cxnId="{CE0E397E-7084-4178-A096-4AD9B7312833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gm:spPr>
      <dgm:t>
        <a:bodyPr/>
        <a:lstStyle/>
        <a:p>
          <a:endParaRPr lang="pt-BR"/>
        </a:p>
      </dgm:t>
    </dgm:pt>
    <dgm:pt modelId="{CFDE22EF-164F-4E2C-82C3-3F6D8C6DCB07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Parte 2</a:t>
          </a:r>
          <a:endParaRPr lang="pt-BR" dirty="0"/>
        </a:p>
      </dgm:t>
    </dgm:pt>
    <dgm:pt modelId="{93CD7EFF-47EA-4BCB-AFE0-6DFF1EE5CE87}" type="parTrans" cxnId="{FFCC3BA3-C87D-439A-853D-11719A5C8030}">
      <dgm:prSet/>
      <dgm:spPr/>
      <dgm:t>
        <a:bodyPr/>
        <a:lstStyle/>
        <a:p>
          <a:endParaRPr lang="pt-BR"/>
        </a:p>
      </dgm:t>
    </dgm:pt>
    <dgm:pt modelId="{B6C5E987-DEEF-4FFD-A199-D79D0C13FDE2}" type="sibTrans" cxnId="{FFCC3BA3-C87D-439A-853D-11719A5C8030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gm:spPr>
      <dgm:t>
        <a:bodyPr/>
        <a:lstStyle/>
        <a:p>
          <a:endParaRPr lang="pt-BR"/>
        </a:p>
      </dgm:t>
    </dgm:pt>
    <dgm:pt modelId="{65686A6E-1088-4CA9-B2FE-E78A3CC712BA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Parte 1</a:t>
          </a:r>
          <a:endParaRPr lang="pt-BR" dirty="0"/>
        </a:p>
      </dgm:t>
    </dgm:pt>
    <dgm:pt modelId="{828F0527-5ED1-4751-A7A8-973F4347D476}" type="parTrans" cxnId="{25D9CC8A-D1A8-4DFE-8417-2942F4879D50}">
      <dgm:prSet/>
      <dgm:spPr/>
      <dgm:t>
        <a:bodyPr/>
        <a:lstStyle/>
        <a:p>
          <a:endParaRPr lang="pt-BR"/>
        </a:p>
      </dgm:t>
    </dgm:pt>
    <dgm:pt modelId="{9C19CA0B-55A0-4CFA-AD5F-FF5A7E3B3B82}" type="sibTrans" cxnId="{25D9CC8A-D1A8-4DFE-8417-2942F4879D50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gm:spPr>
      <dgm:t>
        <a:bodyPr/>
        <a:lstStyle/>
        <a:p>
          <a:endParaRPr lang="pt-BR"/>
        </a:p>
      </dgm:t>
    </dgm:pt>
    <dgm:pt modelId="{EA9E2B4E-7AF8-43C0-B51A-38220CE2DF0B}" type="pres">
      <dgm:prSet presAssocID="{897D1397-C628-4769-889E-8BF4AF60397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5F933-7268-4921-8981-06AB7C0B4B9D}" type="pres">
      <dgm:prSet presAssocID="{AE4F20F5-317D-4CB2-89EB-BC9637BB581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22E070-45AE-4EC2-B628-B8620C9F092F}" type="pres">
      <dgm:prSet presAssocID="{AE4F20F5-317D-4CB2-89EB-BC9637BB581E}" presName="gear1srcNode" presStyleLbl="node1" presStyleIdx="0" presStyleCnt="3"/>
      <dgm:spPr/>
      <dgm:t>
        <a:bodyPr/>
        <a:lstStyle/>
        <a:p>
          <a:endParaRPr lang="pt-BR"/>
        </a:p>
      </dgm:t>
    </dgm:pt>
    <dgm:pt modelId="{BA802737-373A-4CCC-B141-2086FCF44282}" type="pres">
      <dgm:prSet presAssocID="{AE4F20F5-317D-4CB2-89EB-BC9637BB581E}" presName="gear1dstNode" presStyleLbl="node1" presStyleIdx="0" presStyleCnt="3"/>
      <dgm:spPr/>
      <dgm:t>
        <a:bodyPr/>
        <a:lstStyle/>
        <a:p>
          <a:endParaRPr lang="pt-BR"/>
        </a:p>
      </dgm:t>
    </dgm:pt>
    <dgm:pt modelId="{8C70CD8E-9FA5-4141-8F40-E39D5F9FC662}" type="pres">
      <dgm:prSet presAssocID="{CFDE22EF-164F-4E2C-82C3-3F6D8C6DCB0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2687BD-787B-4438-BCED-81A0552C045E}" type="pres">
      <dgm:prSet presAssocID="{CFDE22EF-164F-4E2C-82C3-3F6D8C6DCB07}" presName="gear2srcNode" presStyleLbl="node1" presStyleIdx="1" presStyleCnt="3"/>
      <dgm:spPr/>
      <dgm:t>
        <a:bodyPr/>
        <a:lstStyle/>
        <a:p>
          <a:endParaRPr lang="pt-BR"/>
        </a:p>
      </dgm:t>
    </dgm:pt>
    <dgm:pt modelId="{12D4C032-1561-4AB4-B105-AEE972AFB2D2}" type="pres">
      <dgm:prSet presAssocID="{CFDE22EF-164F-4E2C-82C3-3F6D8C6DCB07}" presName="gear2dstNode" presStyleLbl="node1" presStyleIdx="1" presStyleCnt="3"/>
      <dgm:spPr/>
      <dgm:t>
        <a:bodyPr/>
        <a:lstStyle/>
        <a:p>
          <a:endParaRPr lang="pt-BR"/>
        </a:p>
      </dgm:t>
    </dgm:pt>
    <dgm:pt modelId="{74A3CADB-8FFD-495D-90E7-7A962B0B5908}" type="pres">
      <dgm:prSet presAssocID="{65686A6E-1088-4CA9-B2FE-E78A3CC712BA}" presName="gear3" presStyleLbl="node1" presStyleIdx="2" presStyleCnt="3"/>
      <dgm:spPr/>
      <dgm:t>
        <a:bodyPr/>
        <a:lstStyle/>
        <a:p>
          <a:endParaRPr lang="pt-BR"/>
        </a:p>
      </dgm:t>
    </dgm:pt>
    <dgm:pt modelId="{E84160E1-41B0-48D3-8111-FFF861E92981}" type="pres">
      <dgm:prSet presAssocID="{65686A6E-1088-4CA9-B2FE-E78A3CC712B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D187CA-0F8B-49BA-9805-CAE06A59C2FE}" type="pres">
      <dgm:prSet presAssocID="{65686A6E-1088-4CA9-B2FE-E78A3CC712BA}" presName="gear3srcNode" presStyleLbl="node1" presStyleIdx="2" presStyleCnt="3"/>
      <dgm:spPr/>
      <dgm:t>
        <a:bodyPr/>
        <a:lstStyle/>
        <a:p>
          <a:endParaRPr lang="pt-BR"/>
        </a:p>
      </dgm:t>
    </dgm:pt>
    <dgm:pt modelId="{A84191D6-22CF-42DB-9BEF-03EE874C2BC2}" type="pres">
      <dgm:prSet presAssocID="{65686A6E-1088-4CA9-B2FE-E78A3CC712BA}" presName="gear3dstNode" presStyleLbl="node1" presStyleIdx="2" presStyleCnt="3"/>
      <dgm:spPr/>
      <dgm:t>
        <a:bodyPr/>
        <a:lstStyle/>
        <a:p>
          <a:endParaRPr lang="pt-BR"/>
        </a:p>
      </dgm:t>
    </dgm:pt>
    <dgm:pt modelId="{9F839E85-29DB-4341-80AE-A47D4E0CC7AA}" type="pres">
      <dgm:prSet presAssocID="{BCE8AEBD-3112-49AC-BD75-81F32D4D0144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AED60E03-575D-4E1E-A2AB-D2893F92B821}" type="pres">
      <dgm:prSet presAssocID="{B6C5E987-DEEF-4FFD-A199-D79D0C13FDE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13D434D1-64E0-4280-9FC5-D79C93139855}" type="pres">
      <dgm:prSet presAssocID="{9C19CA0B-55A0-4CFA-AD5F-FF5A7E3B3B8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0FF47F56-B77E-4E91-8CFB-CF0D328146C4}" type="presOf" srcId="{CFDE22EF-164F-4E2C-82C3-3F6D8C6DCB07}" destId="{822687BD-787B-4438-BCED-81A0552C045E}" srcOrd="1" destOrd="0" presId="urn:microsoft.com/office/officeart/2005/8/layout/gear1"/>
    <dgm:cxn modelId="{BC5B1CF6-C0DF-4007-B0F2-35B4D7E9AF0D}" type="presOf" srcId="{BCE8AEBD-3112-49AC-BD75-81F32D4D0144}" destId="{9F839E85-29DB-4341-80AE-A47D4E0CC7AA}" srcOrd="0" destOrd="0" presId="urn:microsoft.com/office/officeart/2005/8/layout/gear1"/>
    <dgm:cxn modelId="{97BA2234-3825-4A69-919B-668877C21F9C}" type="presOf" srcId="{65686A6E-1088-4CA9-B2FE-E78A3CC712BA}" destId="{4CD187CA-0F8B-49BA-9805-CAE06A59C2FE}" srcOrd="2" destOrd="0" presId="urn:microsoft.com/office/officeart/2005/8/layout/gear1"/>
    <dgm:cxn modelId="{E0563A25-CBF4-43CA-B8FF-81F49B73550A}" type="presOf" srcId="{AE4F20F5-317D-4CB2-89EB-BC9637BB581E}" destId="{4722E070-45AE-4EC2-B628-B8620C9F092F}" srcOrd="1" destOrd="0" presId="urn:microsoft.com/office/officeart/2005/8/layout/gear1"/>
    <dgm:cxn modelId="{3FCB3239-B71C-4D38-A9F5-03A9B32A1A16}" type="presOf" srcId="{B6C5E987-DEEF-4FFD-A199-D79D0C13FDE2}" destId="{AED60E03-575D-4E1E-A2AB-D2893F92B821}" srcOrd="0" destOrd="0" presId="urn:microsoft.com/office/officeart/2005/8/layout/gear1"/>
    <dgm:cxn modelId="{92C0C553-B8C9-4416-9639-90CF479CB1F4}" type="presOf" srcId="{65686A6E-1088-4CA9-B2FE-E78A3CC712BA}" destId="{E84160E1-41B0-48D3-8111-FFF861E92981}" srcOrd="1" destOrd="0" presId="urn:microsoft.com/office/officeart/2005/8/layout/gear1"/>
    <dgm:cxn modelId="{FFCC3BA3-C87D-439A-853D-11719A5C8030}" srcId="{897D1397-C628-4769-889E-8BF4AF60397D}" destId="{CFDE22EF-164F-4E2C-82C3-3F6D8C6DCB07}" srcOrd="1" destOrd="0" parTransId="{93CD7EFF-47EA-4BCB-AFE0-6DFF1EE5CE87}" sibTransId="{B6C5E987-DEEF-4FFD-A199-D79D0C13FDE2}"/>
    <dgm:cxn modelId="{CE0E397E-7084-4178-A096-4AD9B7312833}" srcId="{897D1397-C628-4769-889E-8BF4AF60397D}" destId="{AE4F20F5-317D-4CB2-89EB-BC9637BB581E}" srcOrd="0" destOrd="0" parTransId="{DC6E3C0A-B665-451A-A8EE-3173F6FC9F82}" sibTransId="{BCE8AEBD-3112-49AC-BD75-81F32D4D0144}"/>
    <dgm:cxn modelId="{131536C1-489D-48E6-A947-F124B2030ED1}" type="presOf" srcId="{CFDE22EF-164F-4E2C-82C3-3F6D8C6DCB07}" destId="{8C70CD8E-9FA5-4141-8F40-E39D5F9FC662}" srcOrd="0" destOrd="0" presId="urn:microsoft.com/office/officeart/2005/8/layout/gear1"/>
    <dgm:cxn modelId="{B515A1B6-618E-4DDE-B626-226C56713216}" type="presOf" srcId="{9C19CA0B-55A0-4CFA-AD5F-FF5A7E3B3B82}" destId="{13D434D1-64E0-4280-9FC5-D79C93139855}" srcOrd="0" destOrd="0" presId="urn:microsoft.com/office/officeart/2005/8/layout/gear1"/>
    <dgm:cxn modelId="{FD0221CA-7B61-4D08-B776-6CDBC65B498F}" type="presOf" srcId="{65686A6E-1088-4CA9-B2FE-E78A3CC712BA}" destId="{74A3CADB-8FFD-495D-90E7-7A962B0B5908}" srcOrd="0" destOrd="0" presId="urn:microsoft.com/office/officeart/2005/8/layout/gear1"/>
    <dgm:cxn modelId="{96A7DFDC-20E0-459D-B9BA-AAE40DD7F2D3}" type="presOf" srcId="{AE4F20F5-317D-4CB2-89EB-BC9637BB581E}" destId="{BA802737-373A-4CCC-B141-2086FCF44282}" srcOrd="2" destOrd="0" presId="urn:microsoft.com/office/officeart/2005/8/layout/gear1"/>
    <dgm:cxn modelId="{9A50F6DE-C54D-4486-B571-C8E4A2FDF104}" type="presOf" srcId="{AE4F20F5-317D-4CB2-89EB-BC9637BB581E}" destId="{0785F933-7268-4921-8981-06AB7C0B4B9D}" srcOrd="0" destOrd="0" presId="urn:microsoft.com/office/officeart/2005/8/layout/gear1"/>
    <dgm:cxn modelId="{53BF4ADF-886F-4F24-9F2A-48200D0E4025}" type="presOf" srcId="{CFDE22EF-164F-4E2C-82C3-3F6D8C6DCB07}" destId="{12D4C032-1561-4AB4-B105-AEE972AFB2D2}" srcOrd="2" destOrd="0" presId="urn:microsoft.com/office/officeart/2005/8/layout/gear1"/>
    <dgm:cxn modelId="{523ACC92-9C09-4D09-BEA8-0FB2854FADC6}" type="presOf" srcId="{897D1397-C628-4769-889E-8BF4AF60397D}" destId="{EA9E2B4E-7AF8-43C0-B51A-38220CE2DF0B}" srcOrd="0" destOrd="0" presId="urn:microsoft.com/office/officeart/2005/8/layout/gear1"/>
    <dgm:cxn modelId="{25D9CC8A-D1A8-4DFE-8417-2942F4879D50}" srcId="{897D1397-C628-4769-889E-8BF4AF60397D}" destId="{65686A6E-1088-4CA9-B2FE-E78A3CC712BA}" srcOrd="2" destOrd="0" parTransId="{828F0527-5ED1-4751-A7A8-973F4347D476}" sibTransId="{9C19CA0B-55A0-4CFA-AD5F-FF5A7E3B3B82}"/>
    <dgm:cxn modelId="{265DA61D-1781-4BED-86B4-F28327349519}" type="presOf" srcId="{65686A6E-1088-4CA9-B2FE-E78A3CC712BA}" destId="{A84191D6-22CF-42DB-9BEF-03EE874C2BC2}" srcOrd="3" destOrd="0" presId="urn:microsoft.com/office/officeart/2005/8/layout/gear1"/>
    <dgm:cxn modelId="{18FA3C90-D984-4FEF-9CBD-A0816931B3C9}" type="presParOf" srcId="{EA9E2B4E-7AF8-43C0-B51A-38220CE2DF0B}" destId="{0785F933-7268-4921-8981-06AB7C0B4B9D}" srcOrd="0" destOrd="0" presId="urn:microsoft.com/office/officeart/2005/8/layout/gear1"/>
    <dgm:cxn modelId="{3B5F9429-400A-4652-9D27-E1F3CB636E16}" type="presParOf" srcId="{EA9E2B4E-7AF8-43C0-B51A-38220CE2DF0B}" destId="{4722E070-45AE-4EC2-B628-B8620C9F092F}" srcOrd="1" destOrd="0" presId="urn:microsoft.com/office/officeart/2005/8/layout/gear1"/>
    <dgm:cxn modelId="{EA1F1BB8-B313-4CAD-BF31-61C00114B299}" type="presParOf" srcId="{EA9E2B4E-7AF8-43C0-B51A-38220CE2DF0B}" destId="{BA802737-373A-4CCC-B141-2086FCF44282}" srcOrd="2" destOrd="0" presId="urn:microsoft.com/office/officeart/2005/8/layout/gear1"/>
    <dgm:cxn modelId="{9DFB505A-F950-4EAD-B4DC-1362BFC4292F}" type="presParOf" srcId="{EA9E2B4E-7AF8-43C0-B51A-38220CE2DF0B}" destId="{8C70CD8E-9FA5-4141-8F40-E39D5F9FC662}" srcOrd="3" destOrd="0" presId="urn:microsoft.com/office/officeart/2005/8/layout/gear1"/>
    <dgm:cxn modelId="{96A0AAAA-671D-4FF8-9051-56D1514CBE04}" type="presParOf" srcId="{EA9E2B4E-7AF8-43C0-B51A-38220CE2DF0B}" destId="{822687BD-787B-4438-BCED-81A0552C045E}" srcOrd="4" destOrd="0" presId="urn:microsoft.com/office/officeart/2005/8/layout/gear1"/>
    <dgm:cxn modelId="{A0D33063-E760-4C56-8CC3-BDB1F9323DCC}" type="presParOf" srcId="{EA9E2B4E-7AF8-43C0-B51A-38220CE2DF0B}" destId="{12D4C032-1561-4AB4-B105-AEE972AFB2D2}" srcOrd="5" destOrd="0" presId="urn:microsoft.com/office/officeart/2005/8/layout/gear1"/>
    <dgm:cxn modelId="{062820DE-8E25-4781-B380-C7AD0F6CBB0A}" type="presParOf" srcId="{EA9E2B4E-7AF8-43C0-B51A-38220CE2DF0B}" destId="{74A3CADB-8FFD-495D-90E7-7A962B0B5908}" srcOrd="6" destOrd="0" presId="urn:microsoft.com/office/officeart/2005/8/layout/gear1"/>
    <dgm:cxn modelId="{688141B1-A57F-473F-B0AD-7B6E18B43859}" type="presParOf" srcId="{EA9E2B4E-7AF8-43C0-B51A-38220CE2DF0B}" destId="{E84160E1-41B0-48D3-8111-FFF861E92981}" srcOrd="7" destOrd="0" presId="urn:microsoft.com/office/officeart/2005/8/layout/gear1"/>
    <dgm:cxn modelId="{2994E885-73AB-4AD9-ACD2-B6E31410B030}" type="presParOf" srcId="{EA9E2B4E-7AF8-43C0-B51A-38220CE2DF0B}" destId="{4CD187CA-0F8B-49BA-9805-CAE06A59C2FE}" srcOrd="8" destOrd="0" presId="urn:microsoft.com/office/officeart/2005/8/layout/gear1"/>
    <dgm:cxn modelId="{AD1A062C-5A0C-4145-A4D9-B1D8AC0C258C}" type="presParOf" srcId="{EA9E2B4E-7AF8-43C0-B51A-38220CE2DF0B}" destId="{A84191D6-22CF-42DB-9BEF-03EE874C2BC2}" srcOrd="9" destOrd="0" presId="urn:microsoft.com/office/officeart/2005/8/layout/gear1"/>
    <dgm:cxn modelId="{B7F0EACC-4EAC-4EE3-8B95-787CAD4504CF}" type="presParOf" srcId="{EA9E2B4E-7AF8-43C0-B51A-38220CE2DF0B}" destId="{9F839E85-29DB-4341-80AE-A47D4E0CC7AA}" srcOrd="10" destOrd="0" presId="urn:microsoft.com/office/officeart/2005/8/layout/gear1"/>
    <dgm:cxn modelId="{520EC2A1-5085-4322-B0BD-BA9C2A1C2E8C}" type="presParOf" srcId="{EA9E2B4E-7AF8-43C0-B51A-38220CE2DF0B}" destId="{AED60E03-575D-4E1E-A2AB-D2893F92B821}" srcOrd="11" destOrd="0" presId="urn:microsoft.com/office/officeart/2005/8/layout/gear1"/>
    <dgm:cxn modelId="{77F1DF55-35FE-4BE9-B336-45AB5F7530AA}" type="presParOf" srcId="{EA9E2B4E-7AF8-43C0-B51A-38220CE2DF0B}" destId="{13D434D1-64E0-4280-9FC5-D79C9313985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C73AF-53A9-4713-B40F-2B3BA0E45416}" type="doc">
      <dgm:prSet loTypeId="urn:microsoft.com/office/officeart/2008/layout/Lin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27B4D79D-01FC-44B5-83E2-6917A5F93DCD}">
      <dgm:prSet phldrT="[Text]"/>
      <dgm:spPr/>
      <dgm:t>
        <a:bodyPr/>
        <a:lstStyle/>
        <a:p>
          <a:r>
            <a:rPr lang="pt-BR" dirty="0" smtClean="0"/>
            <a:t>Práticas de RH (contexto institucional atual)</a:t>
          </a:r>
          <a:endParaRPr lang="pt-BR" dirty="0"/>
        </a:p>
      </dgm:t>
    </dgm:pt>
    <dgm:pt modelId="{B1779590-CD2D-4BA6-9A9F-41D5E3BDDC88}" type="parTrans" cxnId="{DDBBDE3F-B674-4882-A52A-B2F48BDBA14E}">
      <dgm:prSet/>
      <dgm:spPr/>
      <dgm:t>
        <a:bodyPr/>
        <a:lstStyle/>
        <a:p>
          <a:endParaRPr lang="pt-BR"/>
        </a:p>
      </dgm:t>
    </dgm:pt>
    <dgm:pt modelId="{0190B6EE-40F5-4956-A9AE-7191182B81A3}" type="sibTrans" cxnId="{DDBBDE3F-B674-4882-A52A-B2F48BDBA14E}">
      <dgm:prSet/>
      <dgm:spPr/>
      <dgm:t>
        <a:bodyPr/>
        <a:lstStyle/>
        <a:p>
          <a:endParaRPr lang="pt-BR"/>
        </a:p>
      </dgm:t>
    </dgm:pt>
    <dgm:pt modelId="{3CEF6EB9-E594-49A5-BA2B-3B84E78C212B}">
      <dgm:prSet phldrT="[Text]"/>
      <dgm:spPr/>
      <dgm:t>
        <a:bodyPr/>
        <a:lstStyle/>
        <a:p>
          <a:r>
            <a:rPr lang="pt-BR" dirty="0" smtClean="0"/>
            <a:t>Gestão por competências</a:t>
          </a:r>
          <a:endParaRPr lang="pt-BR" dirty="0"/>
        </a:p>
      </dgm:t>
    </dgm:pt>
    <dgm:pt modelId="{370A481E-E60D-4226-A857-99183FBB6C6D}" type="parTrans" cxnId="{3132E3AC-A27D-4AC4-A3C5-040071246E42}">
      <dgm:prSet/>
      <dgm:spPr/>
      <dgm:t>
        <a:bodyPr/>
        <a:lstStyle/>
        <a:p>
          <a:endParaRPr lang="pt-BR"/>
        </a:p>
      </dgm:t>
    </dgm:pt>
    <dgm:pt modelId="{AADD61EC-0CCE-40D7-B9DA-254649424290}" type="sibTrans" cxnId="{3132E3AC-A27D-4AC4-A3C5-040071246E42}">
      <dgm:prSet/>
      <dgm:spPr/>
      <dgm:t>
        <a:bodyPr/>
        <a:lstStyle/>
        <a:p>
          <a:endParaRPr lang="pt-BR"/>
        </a:p>
      </dgm:t>
    </dgm:pt>
    <dgm:pt modelId="{886F811B-609E-4594-9182-2C57164FB1BC}">
      <dgm:prSet phldrT="[Text]"/>
      <dgm:spPr/>
      <dgm:t>
        <a:bodyPr/>
        <a:lstStyle/>
        <a:p>
          <a:r>
            <a:rPr lang="pt-BR" dirty="0" smtClean="0"/>
            <a:t>Clima organizacional</a:t>
          </a:r>
        </a:p>
      </dgm:t>
    </dgm:pt>
    <dgm:pt modelId="{0BC47919-0E3B-4945-A104-EB80A6184DAF}" type="parTrans" cxnId="{B527046F-C514-4074-833B-610053A84EBD}">
      <dgm:prSet/>
      <dgm:spPr/>
      <dgm:t>
        <a:bodyPr/>
        <a:lstStyle/>
        <a:p>
          <a:endParaRPr lang="pt-BR"/>
        </a:p>
      </dgm:t>
    </dgm:pt>
    <dgm:pt modelId="{A2A00612-2ACA-4276-AF5D-A62E5C00DAE7}" type="sibTrans" cxnId="{B527046F-C514-4074-833B-610053A84EBD}">
      <dgm:prSet/>
      <dgm:spPr/>
      <dgm:t>
        <a:bodyPr/>
        <a:lstStyle/>
        <a:p>
          <a:endParaRPr lang="pt-BR"/>
        </a:p>
      </dgm:t>
    </dgm:pt>
    <dgm:pt modelId="{08719EDB-CC2E-40F6-B064-96C8033963E5}">
      <dgm:prSet/>
      <dgm:spPr/>
      <dgm:t>
        <a:bodyPr/>
        <a:lstStyle/>
        <a:p>
          <a:r>
            <a:rPr lang="pt-BR" dirty="0" smtClean="0"/>
            <a:t>Liderança e motivação</a:t>
          </a:r>
          <a:endParaRPr lang="pt-BR" dirty="0"/>
        </a:p>
      </dgm:t>
    </dgm:pt>
    <dgm:pt modelId="{E4DC0E9C-2EA4-483B-B4F0-16B98E27F3EB}" type="parTrans" cxnId="{7721873A-6D6A-49E7-93BF-B0B9E306B4A8}">
      <dgm:prSet/>
      <dgm:spPr/>
      <dgm:t>
        <a:bodyPr/>
        <a:lstStyle/>
        <a:p>
          <a:endParaRPr lang="pt-BR"/>
        </a:p>
      </dgm:t>
    </dgm:pt>
    <dgm:pt modelId="{5EB251DE-59A6-4702-85AB-354433EB06F3}" type="sibTrans" cxnId="{7721873A-6D6A-49E7-93BF-B0B9E306B4A8}">
      <dgm:prSet/>
      <dgm:spPr/>
      <dgm:t>
        <a:bodyPr/>
        <a:lstStyle/>
        <a:p>
          <a:endParaRPr lang="pt-BR"/>
        </a:p>
      </dgm:t>
    </dgm:pt>
    <dgm:pt modelId="{0D86FD19-AB11-4BF6-9857-90E8E08373DE}">
      <dgm:prSet/>
      <dgm:spPr/>
      <dgm:t>
        <a:bodyPr/>
        <a:lstStyle/>
        <a:p>
          <a:r>
            <a:rPr lang="pt-BR" dirty="0" smtClean="0"/>
            <a:t>Conceitos: evolução e aplicação</a:t>
          </a:r>
          <a:endParaRPr lang="pt-BR" dirty="0"/>
        </a:p>
      </dgm:t>
    </dgm:pt>
    <dgm:pt modelId="{033AF35B-A135-440F-B38D-AD8E74BC1A83}" type="parTrans" cxnId="{B3B3527D-6D73-4448-A6CA-79084ECE0EC9}">
      <dgm:prSet/>
      <dgm:spPr/>
      <dgm:t>
        <a:bodyPr/>
        <a:lstStyle/>
        <a:p>
          <a:endParaRPr lang="pt-BR"/>
        </a:p>
      </dgm:t>
    </dgm:pt>
    <dgm:pt modelId="{CFC6D896-5445-4FDB-99DC-59FF07113093}" type="sibTrans" cxnId="{B3B3527D-6D73-4448-A6CA-79084ECE0EC9}">
      <dgm:prSet/>
      <dgm:spPr/>
      <dgm:t>
        <a:bodyPr/>
        <a:lstStyle/>
        <a:p>
          <a:endParaRPr lang="pt-BR"/>
        </a:p>
      </dgm:t>
    </dgm:pt>
    <dgm:pt modelId="{64C3D9CF-24F5-4FBB-B0A9-1B76C3227D8B}" type="pres">
      <dgm:prSet presAssocID="{16FC73AF-53A9-4713-B40F-2B3BA0E4541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798E3A2-D9CE-4D05-A06E-E9B89AFC67C1}" type="pres">
      <dgm:prSet presAssocID="{27B4D79D-01FC-44B5-83E2-6917A5F93DCD}" presName="thickLine" presStyleLbl="alignNode1" presStyleIdx="0" presStyleCnt="5"/>
      <dgm:spPr/>
    </dgm:pt>
    <dgm:pt modelId="{481DB4DD-6B53-43EE-B362-2F681ECE33EB}" type="pres">
      <dgm:prSet presAssocID="{27B4D79D-01FC-44B5-83E2-6917A5F93DCD}" presName="horz1" presStyleCnt="0"/>
      <dgm:spPr/>
    </dgm:pt>
    <dgm:pt modelId="{868C15BD-C3B3-486D-BD7F-7F0ACD512BE8}" type="pres">
      <dgm:prSet presAssocID="{27B4D79D-01FC-44B5-83E2-6917A5F93DCD}" presName="tx1" presStyleLbl="revTx" presStyleIdx="0" presStyleCnt="5"/>
      <dgm:spPr/>
      <dgm:t>
        <a:bodyPr/>
        <a:lstStyle/>
        <a:p>
          <a:endParaRPr lang="pt-BR"/>
        </a:p>
      </dgm:t>
    </dgm:pt>
    <dgm:pt modelId="{464AC50D-3219-44A3-AB4D-1195174EBC88}" type="pres">
      <dgm:prSet presAssocID="{27B4D79D-01FC-44B5-83E2-6917A5F93DCD}" presName="vert1" presStyleCnt="0"/>
      <dgm:spPr/>
    </dgm:pt>
    <dgm:pt modelId="{D0E93233-DDB2-48C8-8D8B-A5126891DEF2}" type="pres">
      <dgm:prSet presAssocID="{0D86FD19-AB11-4BF6-9857-90E8E08373DE}" presName="thickLine" presStyleLbl="alignNode1" presStyleIdx="1" presStyleCnt="5"/>
      <dgm:spPr/>
    </dgm:pt>
    <dgm:pt modelId="{8EF1FE49-F0F5-45A5-9938-B1DA0D2AE242}" type="pres">
      <dgm:prSet presAssocID="{0D86FD19-AB11-4BF6-9857-90E8E08373DE}" presName="horz1" presStyleCnt="0"/>
      <dgm:spPr/>
    </dgm:pt>
    <dgm:pt modelId="{19A90F06-84D7-4F8F-8CC6-F77B67113B2B}" type="pres">
      <dgm:prSet presAssocID="{0D86FD19-AB11-4BF6-9857-90E8E08373DE}" presName="tx1" presStyleLbl="revTx" presStyleIdx="1" presStyleCnt="5"/>
      <dgm:spPr/>
      <dgm:t>
        <a:bodyPr/>
        <a:lstStyle/>
        <a:p>
          <a:endParaRPr lang="pt-BR"/>
        </a:p>
      </dgm:t>
    </dgm:pt>
    <dgm:pt modelId="{6D812F70-E259-4EBF-9587-096F8DEAF211}" type="pres">
      <dgm:prSet presAssocID="{0D86FD19-AB11-4BF6-9857-90E8E08373DE}" presName="vert1" presStyleCnt="0"/>
      <dgm:spPr/>
    </dgm:pt>
    <dgm:pt modelId="{0440049D-7318-4A78-B5B2-7A7A265AD057}" type="pres">
      <dgm:prSet presAssocID="{886F811B-609E-4594-9182-2C57164FB1BC}" presName="thickLine" presStyleLbl="alignNode1" presStyleIdx="2" presStyleCnt="5"/>
      <dgm:spPr/>
    </dgm:pt>
    <dgm:pt modelId="{91C837B1-C4B3-406E-8761-83D9C0F83B8A}" type="pres">
      <dgm:prSet presAssocID="{886F811B-609E-4594-9182-2C57164FB1BC}" presName="horz1" presStyleCnt="0"/>
      <dgm:spPr/>
    </dgm:pt>
    <dgm:pt modelId="{CD2132C1-6FE4-45E8-B271-2196055C50F5}" type="pres">
      <dgm:prSet presAssocID="{886F811B-609E-4594-9182-2C57164FB1BC}" presName="tx1" presStyleLbl="revTx" presStyleIdx="2" presStyleCnt="5"/>
      <dgm:spPr/>
      <dgm:t>
        <a:bodyPr/>
        <a:lstStyle/>
        <a:p>
          <a:endParaRPr lang="pt-BR"/>
        </a:p>
      </dgm:t>
    </dgm:pt>
    <dgm:pt modelId="{ADD41C73-A162-447A-86B8-C0696ECB8A0D}" type="pres">
      <dgm:prSet presAssocID="{886F811B-609E-4594-9182-2C57164FB1BC}" presName="vert1" presStyleCnt="0"/>
      <dgm:spPr/>
    </dgm:pt>
    <dgm:pt modelId="{BEC20FBD-277F-4CA4-BBAC-B2D83F975BCE}" type="pres">
      <dgm:prSet presAssocID="{3CEF6EB9-E594-49A5-BA2B-3B84E78C212B}" presName="thickLine" presStyleLbl="alignNode1" presStyleIdx="3" presStyleCnt="5"/>
      <dgm:spPr/>
    </dgm:pt>
    <dgm:pt modelId="{EFC27EFE-C931-4D2A-82AD-A48419F3079C}" type="pres">
      <dgm:prSet presAssocID="{3CEF6EB9-E594-49A5-BA2B-3B84E78C212B}" presName="horz1" presStyleCnt="0"/>
      <dgm:spPr/>
    </dgm:pt>
    <dgm:pt modelId="{F5FB3B91-0675-4F94-8DFE-520BFA3DBDA6}" type="pres">
      <dgm:prSet presAssocID="{3CEF6EB9-E594-49A5-BA2B-3B84E78C212B}" presName="tx1" presStyleLbl="revTx" presStyleIdx="3" presStyleCnt="5"/>
      <dgm:spPr/>
      <dgm:t>
        <a:bodyPr/>
        <a:lstStyle/>
        <a:p>
          <a:endParaRPr lang="pt-BR"/>
        </a:p>
      </dgm:t>
    </dgm:pt>
    <dgm:pt modelId="{2DA066FF-8445-44D5-9CC4-4177B5755153}" type="pres">
      <dgm:prSet presAssocID="{3CEF6EB9-E594-49A5-BA2B-3B84E78C212B}" presName="vert1" presStyleCnt="0"/>
      <dgm:spPr/>
    </dgm:pt>
    <dgm:pt modelId="{996A0D7A-97AE-45E2-844E-9578677B007B}" type="pres">
      <dgm:prSet presAssocID="{08719EDB-CC2E-40F6-B064-96C8033963E5}" presName="thickLine" presStyleLbl="alignNode1" presStyleIdx="4" presStyleCnt="5"/>
      <dgm:spPr/>
    </dgm:pt>
    <dgm:pt modelId="{EA211902-BB61-4211-B2D5-AB87C251AD63}" type="pres">
      <dgm:prSet presAssocID="{08719EDB-CC2E-40F6-B064-96C8033963E5}" presName="horz1" presStyleCnt="0"/>
      <dgm:spPr/>
    </dgm:pt>
    <dgm:pt modelId="{5C2E193B-B09E-499F-8FEC-013B48A6A190}" type="pres">
      <dgm:prSet presAssocID="{08719EDB-CC2E-40F6-B064-96C8033963E5}" presName="tx1" presStyleLbl="revTx" presStyleIdx="4" presStyleCnt="5"/>
      <dgm:spPr/>
      <dgm:t>
        <a:bodyPr/>
        <a:lstStyle/>
        <a:p>
          <a:endParaRPr lang="pt-BR"/>
        </a:p>
      </dgm:t>
    </dgm:pt>
    <dgm:pt modelId="{244A2033-FE25-4D82-8FEE-00E6616AB77F}" type="pres">
      <dgm:prSet presAssocID="{08719EDB-CC2E-40F6-B064-96C8033963E5}" presName="vert1" presStyleCnt="0"/>
      <dgm:spPr/>
    </dgm:pt>
  </dgm:ptLst>
  <dgm:cxnLst>
    <dgm:cxn modelId="{DDBBDE3F-B674-4882-A52A-B2F48BDBA14E}" srcId="{16FC73AF-53A9-4713-B40F-2B3BA0E45416}" destId="{27B4D79D-01FC-44B5-83E2-6917A5F93DCD}" srcOrd="0" destOrd="0" parTransId="{B1779590-CD2D-4BA6-9A9F-41D5E3BDDC88}" sibTransId="{0190B6EE-40F5-4956-A9AE-7191182B81A3}"/>
    <dgm:cxn modelId="{3B6F7B63-83B4-4D8F-9217-A194EC3D0AA6}" type="presOf" srcId="{886F811B-609E-4594-9182-2C57164FB1BC}" destId="{CD2132C1-6FE4-45E8-B271-2196055C50F5}" srcOrd="0" destOrd="0" presId="urn:microsoft.com/office/officeart/2008/layout/LinedList"/>
    <dgm:cxn modelId="{83781891-4D04-4349-9221-569104012F84}" type="presOf" srcId="{08719EDB-CC2E-40F6-B064-96C8033963E5}" destId="{5C2E193B-B09E-499F-8FEC-013B48A6A190}" srcOrd="0" destOrd="0" presId="urn:microsoft.com/office/officeart/2008/layout/LinedList"/>
    <dgm:cxn modelId="{8C3B4F8C-4C49-49C1-AE2D-8C65DAAC295A}" type="presOf" srcId="{27B4D79D-01FC-44B5-83E2-6917A5F93DCD}" destId="{868C15BD-C3B3-486D-BD7F-7F0ACD512BE8}" srcOrd="0" destOrd="0" presId="urn:microsoft.com/office/officeart/2008/layout/LinedList"/>
    <dgm:cxn modelId="{7721873A-6D6A-49E7-93BF-B0B9E306B4A8}" srcId="{16FC73AF-53A9-4713-B40F-2B3BA0E45416}" destId="{08719EDB-CC2E-40F6-B064-96C8033963E5}" srcOrd="4" destOrd="0" parTransId="{E4DC0E9C-2EA4-483B-B4F0-16B98E27F3EB}" sibTransId="{5EB251DE-59A6-4702-85AB-354433EB06F3}"/>
    <dgm:cxn modelId="{B527046F-C514-4074-833B-610053A84EBD}" srcId="{16FC73AF-53A9-4713-B40F-2B3BA0E45416}" destId="{886F811B-609E-4594-9182-2C57164FB1BC}" srcOrd="2" destOrd="0" parTransId="{0BC47919-0E3B-4945-A104-EB80A6184DAF}" sibTransId="{A2A00612-2ACA-4276-AF5D-A62E5C00DAE7}"/>
    <dgm:cxn modelId="{B3B3527D-6D73-4448-A6CA-79084ECE0EC9}" srcId="{16FC73AF-53A9-4713-B40F-2B3BA0E45416}" destId="{0D86FD19-AB11-4BF6-9857-90E8E08373DE}" srcOrd="1" destOrd="0" parTransId="{033AF35B-A135-440F-B38D-AD8E74BC1A83}" sibTransId="{CFC6D896-5445-4FDB-99DC-59FF07113093}"/>
    <dgm:cxn modelId="{B8CA2EC6-1615-4DF8-8FC5-D772577E21EF}" type="presOf" srcId="{16FC73AF-53A9-4713-B40F-2B3BA0E45416}" destId="{64C3D9CF-24F5-4FBB-B0A9-1B76C3227D8B}" srcOrd="0" destOrd="0" presId="urn:microsoft.com/office/officeart/2008/layout/LinedList"/>
    <dgm:cxn modelId="{3132E3AC-A27D-4AC4-A3C5-040071246E42}" srcId="{16FC73AF-53A9-4713-B40F-2B3BA0E45416}" destId="{3CEF6EB9-E594-49A5-BA2B-3B84E78C212B}" srcOrd="3" destOrd="0" parTransId="{370A481E-E60D-4226-A857-99183FBB6C6D}" sibTransId="{AADD61EC-0CCE-40D7-B9DA-254649424290}"/>
    <dgm:cxn modelId="{3F769831-81B4-44D0-8003-C1C59E32AA7E}" type="presOf" srcId="{3CEF6EB9-E594-49A5-BA2B-3B84E78C212B}" destId="{F5FB3B91-0675-4F94-8DFE-520BFA3DBDA6}" srcOrd="0" destOrd="0" presId="urn:microsoft.com/office/officeart/2008/layout/LinedList"/>
    <dgm:cxn modelId="{1DB131A1-B576-4774-9722-CC2FA447ACBA}" type="presOf" srcId="{0D86FD19-AB11-4BF6-9857-90E8E08373DE}" destId="{19A90F06-84D7-4F8F-8CC6-F77B67113B2B}" srcOrd="0" destOrd="0" presId="urn:microsoft.com/office/officeart/2008/layout/LinedList"/>
    <dgm:cxn modelId="{5E0D195D-20FB-460A-9104-6A499E6D7063}" type="presParOf" srcId="{64C3D9CF-24F5-4FBB-B0A9-1B76C3227D8B}" destId="{9798E3A2-D9CE-4D05-A06E-E9B89AFC67C1}" srcOrd="0" destOrd="0" presId="urn:microsoft.com/office/officeart/2008/layout/LinedList"/>
    <dgm:cxn modelId="{D450F8EB-E356-42B2-8456-926B9079E139}" type="presParOf" srcId="{64C3D9CF-24F5-4FBB-B0A9-1B76C3227D8B}" destId="{481DB4DD-6B53-43EE-B362-2F681ECE33EB}" srcOrd="1" destOrd="0" presId="urn:microsoft.com/office/officeart/2008/layout/LinedList"/>
    <dgm:cxn modelId="{0778A495-3A1C-42B3-BCBA-C0AAA5D170D7}" type="presParOf" srcId="{481DB4DD-6B53-43EE-B362-2F681ECE33EB}" destId="{868C15BD-C3B3-486D-BD7F-7F0ACD512BE8}" srcOrd="0" destOrd="0" presId="urn:microsoft.com/office/officeart/2008/layout/LinedList"/>
    <dgm:cxn modelId="{942CE2E2-8462-4BC9-939E-61AAA969E608}" type="presParOf" srcId="{481DB4DD-6B53-43EE-B362-2F681ECE33EB}" destId="{464AC50D-3219-44A3-AB4D-1195174EBC88}" srcOrd="1" destOrd="0" presId="urn:microsoft.com/office/officeart/2008/layout/LinedList"/>
    <dgm:cxn modelId="{6A3A0356-495D-4BDB-8D98-C6CD8C1AF1B6}" type="presParOf" srcId="{64C3D9CF-24F5-4FBB-B0A9-1B76C3227D8B}" destId="{D0E93233-DDB2-48C8-8D8B-A5126891DEF2}" srcOrd="2" destOrd="0" presId="urn:microsoft.com/office/officeart/2008/layout/LinedList"/>
    <dgm:cxn modelId="{28ACFD73-1656-4AD9-AC9C-A0219AEDF0F7}" type="presParOf" srcId="{64C3D9CF-24F5-4FBB-B0A9-1B76C3227D8B}" destId="{8EF1FE49-F0F5-45A5-9938-B1DA0D2AE242}" srcOrd="3" destOrd="0" presId="urn:microsoft.com/office/officeart/2008/layout/LinedList"/>
    <dgm:cxn modelId="{9CBCDBAF-ACE1-479D-8858-AA50C8287062}" type="presParOf" srcId="{8EF1FE49-F0F5-45A5-9938-B1DA0D2AE242}" destId="{19A90F06-84D7-4F8F-8CC6-F77B67113B2B}" srcOrd="0" destOrd="0" presId="urn:microsoft.com/office/officeart/2008/layout/LinedList"/>
    <dgm:cxn modelId="{0C69EECE-B406-4C3C-908A-6CE806BBFB28}" type="presParOf" srcId="{8EF1FE49-F0F5-45A5-9938-B1DA0D2AE242}" destId="{6D812F70-E259-4EBF-9587-096F8DEAF211}" srcOrd="1" destOrd="0" presId="urn:microsoft.com/office/officeart/2008/layout/LinedList"/>
    <dgm:cxn modelId="{1FBBD164-0755-4A22-8BB5-7340C78E7789}" type="presParOf" srcId="{64C3D9CF-24F5-4FBB-B0A9-1B76C3227D8B}" destId="{0440049D-7318-4A78-B5B2-7A7A265AD057}" srcOrd="4" destOrd="0" presId="urn:microsoft.com/office/officeart/2008/layout/LinedList"/>
    <dgm:cxn modelId="{1B1E6C31-F87A-4927-97B5-890264311C71}" type="presParOf" srcId="{64C3D9CF-24F5-4FBB-B0A9-1B76C3227D8B}" destId="{91C837B1-C4B3-406E-8761-83D9C0F83B8A}" srcOrd="5" destOrd="0" presId="urn:microsoft.com/office/officeart/2008/layout/LinedList"/>
    <dgm:cxn modelId="{0A75C912-BBF0-40E7-B7D9-BB3E1B9DA2B5}" type="presParOf" srcId="{91C837B1-C4B3-406E-8761-83D9C0F83B8A}" destId="{CD2132C1-6FE4-45E8-B271-2196055C50F5}" srcOrd="0" destOrd="0" presId="urn:microsoft.com/office/officeart/2008/layout/LinedList"/>
    <dgm:cxn modelId="{F0B2749E-9EAA-4DD4-9918-39C0787920D2}" type="presParOf" srcId="{91C837B1-C4B3-406E-8761-83D9C0F83B8A}" destId="{ADD41C73-A162-447A-86B8-C0696ECB8A0D}" srcOrd="1" destOrd="0" presId="urn:microsoft.com/office/officeart/2008/layout/LinedList"/>
    <dgm:cxn modelId="{88382F2F-B229-4FA8-ADFC-2AEE57889632}" type="presParOf" srcId="{64C3D9CF-24F5-4FBB-B0A9-1B76C3227D8B}" destId="{BEC20FBD-277F-4CA4-BBAC-B2D83F975BCE}" srcOrd="6" destOrd="0" presId="urn:microsoft.com/office/officeart/2008/layout/LinedList"/>
    <dgm:cxn modelId="{FBACAF99-8254-4831-83E3-D9F04A1CA915}" type="presParOf" srcId="{64C3D9CF-24F5-4FBB-B0A9-1B76C3227D8B}" destId="{EFC27EFE-C931-4D2A-82AD-A48419F3079C}" srcOrd="7" destOrd="0" presId="urn:microsoft.com/office/officeart/2008/layout/LinedList"/>
    <dgm:cxn modelId="{0B09CE5D-0AF9-4B67-9629-236C959ECA0B}" type="presParOf" srcId="{EFC27EFE-C931-4D2A-82AD-A48419F3079C}" destId="{F5FB3B91-0675-4F94-8DFE-520BFA3DBDA6}" srcOrd="0" destOrd="0" presId="urn:microsoft.com/office/officeart/2008/layout/LinedList"/>
    <dgm:cxn modelId="{880B0ED0-94E9-438B-8A7C-963E6673C8FF}" type="presParOf" srcId="{EFC27EFE-C931-4D2A-82AD-A48419F3079C}" destId="{2DA066FF-8445-44D5-9CC4-4177B5755153}" srcOrd="1" destOrd="0" presId="urn:microsoft.com/office/officeart/2008/layout/LinedList"/>
    <dgm:cxn modelId="{85E4F183-405D-4332-88E7-3C78D5AA7BC4}" type="presParOf" srcId="{64C3D9CF-24F5-4FBB-B0A9-1B76C3227D8B}" destId="{996A0D7A-97AE-45E2-844E-9578677B007B}" srcOrd="8" destOrd="0" presId="urn:microsoft.com/office/officeart/2008/layout/LinedList"/>
    <dgm:cxn modelId="{D4C8315E-E820-42E0-B3F4-0AB25B38D5B9}" type="presParOf" srcId="{64C3D9CF-24F5-4FBB-B0A9-1B76C3227D8B}" destId="{EA211902-BB61-4211-B2D5-AB87C251AD63}" srcOrd="9" destOrd="0" presId="urn:microsoft.com/office/officeart/2008/layout/LinedList"/>
    <dgm:cxn modelId="{920C091D-C804-48C4-8AF8-D4723E12EE95}" type="presParOf" srcId="{EA211902-BB61-4211-B2D5-AB87C251AD63}" destId="{5C2E193B-B09E-499F-8FEC-013B48A6A190}" srcOrd="0" destOrd="0" presId="urn:microsoft.com/office/officeart/2008/layout/LinedList"/>
    <dgm:cxn modelId="{4234B304-10A0-4E54-99AD-122E35894FCA}" type="presParOf" srcId="{EA211902-BB61-4211-B2D5-AB87C251AD63}" destId="{244A2033-FE25-4D82-8FEE-00E6616AB7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97D1397-C628-4769-889E-8BF4AF60397D}" type="doc">
      <dgm:prSet loTypeId="urn:microsoft.com/office/officeart/2005/8/layout/gear1" loCatId="cycle" qsTypeId="urn:microsoft.com/office/officeart/2005/8/quickstyle/3d3" qsCatId="3D" csTypeId="urn:microsoft.com/office/officeart/2005/8/colors/colorful2" csCatId="colorful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</dgm:pt>
    <dgm:pt modelId="{AE4F20F5-317D-4CB2-89EB-BC9637BB581E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Parte 3</a:t>
          </a:r>
          <a:endParaRPr lang="pt-BR" dirty="0"/>
        </a:p>
      </dgm:t>
    </dgm:pt>
    <dgm:pt modelId="{DC6E3C0A-B665-451A-A8EE-3173F6FC9F82}" type="parTrans" cxnId="{CE0E397E-7084-4178-A096-4AD9B7312833}">
      <dgm:prSet/>
      <dgm:spPr/>
      <dgm:t>
        <a:bodyPr/>
        <a:lstStyle/>
        <a:p>
          <a:endParaRPr lang="pt-BR"/>
        </a:p>
      </dgm:t>
    </dgm:pt>
    <dgm:pt modelId="{BCE8AEBD-3112-49AC-BD75-81F32D4D0144}" type="sibTrans" cxnId="{CE0E397E-7084-4178-A096-4AD9B7312833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gm:spPr>
      <dgm:t>
        <a:bodyPr/>
        <a:lstStyle/>
        <a:p>
          <a:endParaRPr lang="pt-BR"/>
        </a:p>
      </dgm:t>
    </dgm:pt>
    <dgm:pt modelId="{CFDE22EF-164F-4E2C-82C3-3F6D8C6DCB07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Parte 2</a:t>
          </a:r>
          <a:endParaRPr lang="pt-BR" dirty="0"/>
        </a:p>
      </dgm:t>
    </dgm:pt>
    <dgm:pt modelId="{93CD7EFF-47EA-4BCB-AFE0-6DFF1EE5CE87}" type="parTrans" cxnId="{FFCC3BA3-C87D-439A-853D-11719A5C8030}">
      <dgm:prSet/>
      <dgm:spPr/>
      <dgm:t>
        <a:bodyPr/>
        <a:lstStyle/>
        <a:p>
          <a:endParaRPr lang="pt-BR"/>
        </a:p>
      </dgm:t>
    </dgm:pt>
    <dgm:pt modelId="{B6C5E987-DEEF-4FFD-A199-D79D0C13FDE2}" type="sibTrans" cxnId="{FFCC3BA3-C87D-439A-853D-11719A5C8030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gm:spPr>
      <dgm:t>
        <a:bodyPr/>
        <a:lstStyle/>
        <a:p>
          <a:endParaRPr lang="pt-BR"/>
        </a:p>
      </dgm:t>
    </dgm:pt>
    <dgm:pt modelId="{65686A6E-1088-4CA9-B2FE-E78A3CC712BA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Parte 1</a:t>
          </a:r>
          <a:endParaRPr lang="pt-BR" dirty="0"/>
        </a:p>
      </dgm:t>
    </dgm:pt>
    <dgm:pt modelId="{828F0527-5ED1-4751-A7A8-973F4347D476}" type="parTrans" cxnId="{25D9CC8A-D1A8-4DFE-8417-2942F4879D50}">
      <dgm:prSet/>
      <dgm:spPr/>
      <dgm:t>
        <a:bodyPr/>
        <a:lstStyle/>
        <a:p>
          <a:endParaRPr lang="pt-BR"/>
        </a:p>
      </dgm:t>
    </dgm:pt>
    <dgm:pt modelId="{9C19CA0B-55A0-4CFA-AD5F-FF5A7E3B3B82}" type="sibTrans" cxnId="{25D9CC8A-D1A8-4DFE-8417-2942F4879D50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gm:spPr>
      <dgm:t>
        <a:bodyPr/>
        <a:lstStyle/>
        <a:p>
          <a:endParaRPr lang="pt-BR"/>
        </a:p>
      </dgm:t>
    </dgm:pt>
    <dgm:pt modelId="{EA9E2B4E-7AF8-43C0-B51A-38220CE2DF0B}" type="pres">
      <dgm:prSet presAssocID="{897D1397-C628-4769-889E-8BF4AF60397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5F933-7268-4921-8981-06AB7C0B4B9D}" type="pres">
      <dgm:prSet presAssocID="{AE4F20F5-317D-4CB2-89EB-BC9637BB581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22E070-45AE-4EC2-B628-B8620C9F092F}" type="pres">
      <dgm:prSet presAssocID="{AE4F20F5-317D-4CB2-89EB-BC9637BB581E}" presName="gear1srcNode" presStyleLbl="node1" presStyleIdx="0" presStyleCnt="3"/>
      <dgm:spPr/>
      <dgm:t>
        <a:bodyPr/>
        <a:lstStyle/>
        <a:p>
          <a:endParaRPr lang="pt-BR"/>
        </a:p>
      </dgm:t>
    </dgm:pt>
    <dgm:pt modelId="{BA802737-373A-4CCC-B141-2086FCF44282}" type="pres">
      <dgm:prSet presAssocID="{AE4F20F5-317D-4CB2-89EB-BC9637BB581E}" presName="gear1dstNode" presStyleLbl="node1" presStyleIdx="0" presStyleCnt="3"/>
      <dgm:spPr/>
      <dgm:t>
        <a:bodyPr/>
        <a:lstStyle/>
        <a:p>
          <a:endParaRPr lang="pt-BR"/>
        </a:p>
      </dgm:t>
    </dgm:pt>
    <dgm:pt modelId="{8C70CD8E-9FA5-4141-8F40-E39D5F9FC662}" type="pres">
      <dgm:prSet presAssocID="{CFDE22EF-164F-4E2C-82C3-3F6D8C6DCB0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2687BD-787B-4438-BCED-81A0552C045E}" type="pres">
      <dgm:prSet presAssocID="{CFDE22EF-164F-4E2C-82C3-3F6D8C6DCB07}" presName="gear2srcNode" presStyleLbl="node1" presStyleIdx="1" presStyleCnt="3"/>
      <dgm:spPr/>
      <dgm:t>
        <a:bodyPr/>
        <a:lstStyle/>
        <a:p>
          <a:endParaRPr lang="pt-BR"/>
        </a:p>
      </dgm:t>
    </dgm:pt>
    <dgm:pt modelId="{12D4C032-1561-4AB4-B105-AEE972AFB2D2}" type="pres">
      <dgm:prSet presAssocID="{CFDE22EF-164F-4E2C-82C3-3F6D8C6DCB07}" presName="gear2dstNode" presStyleLbl="node1" presStyleIdx="1" presStyleCnt="3"/>
      <dgm:spPr/>
      <dgm:t>
        <a:bodyPr/>
        <a:lstStyle/>
        <a:p>
          <a:endParaRPr lang="pt-BR"/>
        </a:p>
      </dgm:t>
    </dgm:pt>
    <dgm:pt modelId="{74A3CADB-8FFD-495D-90E7-7A962B0B5908}" type="pres">
      <dgm:prSet presAssocID="{65686A6E-1088-4CA9-B2FE-E78A3CC712BA}" presName="gear3" presStyleLbl="node1" presStyleIdx="2" presStyleCnt="3"/>
      <dgm:spPr/>
      <dgm:t>
        <a:bodyPr/>
        <a:lstStyle/>
        <a:p>
          <a:endParaRPr lang="pt-BR"/>
        </a:p>
      </dgm:t>
    </dgm:pt>
    <dgm:pt modelId="{E84160E1-41B0-48D3-8111-FFF861E92981}" type="pres">
      <dgm:prSet presAssocID="{65686A6E-1088-4CA9-B2FE-E78A3CC712B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D187CA-0F8B-49BA-9805-CAE06A59C2FE}" type="pres">
      <dgm:prSet presAssocID="{65686A6E-1088-4CA9-B2FE-E78A3CC712BA}" presName="gear3srcNode" presStyleLbl="node1" presStyleIdx="2" presStyleCnt="3"/>
      <dgm:spPr/>
      <dgm:t>
        <a:bodyPr/>
        <a:lstStyle/>
        <a:p>
          <a:endParaRPr lang="pt-BR"/>
        </a:p>
      </dgm:t>
    </dgm:pt>
    <dgm:pt modelId="{A84191D6-22CF-42DB-9BEF-03EE874C2BC2}" type="pres">
      <dgm:prSet presAssocID="{65686A6E-1088-4CA9-B2FE-E78A3CC712BA}" presName="gear3dstNode" presStyleLbl="node1" presStyleIdx="2" presStyleCnt="3"/>
      <dgm:spPr/>
      <dgm:t>
        <a:bodyPr/>
        <a:lstStyle/>
        <a:p>
          <a:endParaRPr lang="pt-BR"/>
        </a:p>
      </dgm:t>
    </dgm:pt>
    <dgm:pt modelId="{9F839E85-29DB-4341-80AE-A47D4E0CC7AA}" type="pres">
      <dgm:prSet presAssocID="{BCE8AEBD-3112-49AC-BD75-81F32D4D0144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AED60E03-575D-4E1E-A2AB-D2893F92B821}" type="pres">
      <dgm:prSet presAssocID="{B6C5E987-DEEF-4FFD-A199-D79D0C13FDE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13D434D1-64E0-4280-9FC5-D79C93139855}" type="pres">
      <dgm:prSet presAssocID="{9C19CA0B-55A0-4CFA-AD5F-FF5A7E3B3B8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D875B3EA-240B-4E25-8F03-C955DF8C2A73}" type="presOf" srcId="{897D1397-C628-4769-889E-8BF4AF60397D}" destId="{EA9E2B4E-7AF8-43C0-B51A-38220CE2DF0B}" srcOrd="0" destOrd="0" presId="urn:microsoft.com/office/officeart/2005/8/layout/gear1"/>
    <dgm:cxn modelId="{A15A0992-3C43-4648-A93F-339AE6A0137F}" type="presOf" srcId="{AE4F20F5-317D-4CB2-89EB-BC9637BB581E}" destId="{BA802737-373A-4CCC-B141-2086FCF44282}" srcOrd="2" destOrd="0" presId="urn:microsoft.com/office/officeart/2005/8/layout/gear1"/>
    <dgm:cxn modelId="{E11DA493-A7A2-4013-B325-555B2FEF5766}" type="presOf" srcId="{BCE8AEBD-3112-49AC-BD75-81F32D4D0144}" destId="{9F839E85-29DB-4341-80AE-A47D4E0CC7AA}" srcOrd="0" destOrd="0" presId="urn:microsoft.com/office/officeart/2005/8/layout/gear1"/>
    <dgm:cxn modelId="{386DEF07-E3A4-4BAC-8B4F-EAC0B06F2509}" type="presOf" srcId="{65686A6E-1088-4CA9-B2FE-E78A3CC712BA}" destId="{E84160E1-41B0-48D3-8111-FFF861E92981}" srcOrd="1" destOrd="0" presId="urn:microsoft.com/office/officeart/2005/8/layout/gear1"/>
    <dgm:cxn modelId="{4F86BA32-55FB-4302-8CFE-D684F66D6969}" type="presOf" srcId="{CFDE22EF-164F-4E2C-82C3-3F6D8C6DCB07}" destId="{8C70CD8E-9FA5-4141-8F40-E39D5F9FC662}" srcOrd="0" destOrd="0" presId="urn:microsoft.com/office/officeart/2005/8/layout/gear1"/>
    <dgm:cxn modelId="{6297529D-3E7F-4AEB-B01F-EDEBE6A911AA}" type="presOf" srcId="{AE4F20F5-317D-4CB2-89EB-BC9637BB581E}" destId="{4722E070-45AE-4EC2-B628-B8620C9F092F}" srcOrd="1" destOrd="0" presId="urn:microsoft.com/office/officeart/2005/8/layout/gear1"/>
    <dgm:cxn modelId="{BAAA078D-23EA-4912-9C10-EF3CDCE08B39}" type="presOf" srcId="{65686A6E-1088-4CA9-B2FE-E78A3CC712BA}" destId="{74A3CADB-8FFD-495D-90E7-7A962B0B5908}" srcOrd="0" destOrd="0" presId="urn:microsoft.com/office/officeart/2005/8/layout/gear1"/>
    <dgm:cxn modelId="{FEE186C5-77E6-4A86-8D8F-CCBCAB5AC35A}" type="presOf" srcId="{9C19CA0B-55A0-4CFA-AD5F-FF5A7E3B3B82}" destId="{13D434D1-64E0-4280-9FC5-D79C93139855}" srcOrd="0" destOrd="0" presId="urn:microsoft.com/office/officeart/2005/8/layout/gear1"/>
    <dgm:cxn modelId="{B5D1DBE6-2DD1-41F7-BD79-F731666BCA93}" type="presOf" srcId="{CFDE22EF-164F-4E2C-82C3-3F6D8C6DCB07}" destId="{822687BD-787B-4438-BCED-81A0552C045E}" srcOrd="1" destOrd="0" presId="urn:microsoft.com/office/officeart/2005/8/layout/gear1"/>
    <dgm:cxn modelId="{FFCC3BA3-C87D-439A-853D-11719A5C8030}" srcId="{897D1397-C628-4769-889E-8BF4AF60397D}" destId="{CFDE22EF-164F-4E2C-82C3-3F6D8C6DCB07}" srcOrd="1" destOrd="0" parTransId="{93CD7EFF-47EA-4BCB-AFE0-6DFF1EE5CE87}" sibTransId="{B6C5E987-DEEF-4FFD-A199-D79D0C13FDE2}"/>
    <dgm:cxn modelId="{2F92F7C5-B22C-478D-BB65-164629F1520B}" type="presOf" srcId="{AE4F20F5-317D-4CB2-89EB-BC9637BB581E}" destId="{0785F933-7268-4921-8981-06AB7C0B4B9D}" srcOrd="0" destOrd="0" presId="urn:microsoft.com/office/officeart/2005/8/layout/gear1"/>
    <dgm:cxn modelId="{CE0E397E-7084-4178-A096-4AD9B7312833}" srcId="{897D1397-C628-4769-889E-8BF4AF60397D}" destId="{AE4F20F5-317D-4CB2-89EB-BC9637BB581E}" srcOrd="0" destOrd="0" parTransId="{DC6E3C0A-B665-451A-A8EE-3173F6FC9F82}" sibTransId="{BCE8AEBD-3112-49AC-BD75-81F32D4D0144}"/>
    <dgm:cxn modelId="{9555097C-264B-40CF-B111-9DA4DF04082F}" type="presOf" srcId="{B6C5E987-DEEF-4FFD-A199-D79D0C13FDE2}" destId="{AED60E03-575D-4E1E-A2AB-D2893F92B821}" srcOrd="0" destOrd="0" presId="urn:microsoft.com/office/officeart/2005/8/layout/gear1"/>
    <dgm:cxn modelId="{DC474405-F19F-4378-83C7-59B31D10056B}" type="presOf" srcId="{65686A6E-1088-4CA9-B2FE-E78A3CC712BA}" destId="{A84191D6-22CF-42DB-9BEF-03EE874C2BC2}" srcOrd="3" destOrd="0" presId="urn:microsoft.com/office/officeart/2005/8/layout/gear1"/>
    <dgm:cxn modelId="{F3596D0B-EA7D-41FC-882E-DCD677A16325}" type="presOf" srcId="{65686A6E-1088-4CA9-B2FE-E78A3CC712BA}" destId="{4CD187CA-0F8B-49BA-9805-CAE06A59C2FE}" srcOrd="2" destOrd="0" presId="urn:microsoft.com/office/officeart/2005/8/layout/gear1"/>
    <dgm:cxn modelId="{25D9CC8A-D1A8-4DFE-8417-2942F4879D50}" srcId="{897D1397-C628-4769-889E-8BF4AF60397D}" destId="{65686A6E-1088-4CA9-B2FE-E78A3CC712BA}" srcOrd="2" destOrd="0" parTransId="{828F0527-5ED1-4751-A7A8-973F4347D476}" sibTransId="{9C19CA0B-55A0-4CFA-AD5F-FF5A7E3B3B82}"/>
    <dgm:cxn modelId="{13E581E2-F440-41DE-8BC5-24A6016C7338}" type="presOf" srcId="{CFDE22EF-164F-4E2C-82C3-3F6D8C6DCB07}" destId="{12D4C032-1561-4AB4-B105-AEE972AFB2D2}" srcOrd="2" destOrd="0" presId="urn:microsoft.com/office/officeart/2005/8/layout/gear1"/>
    <dgm:cxn modelId="{160FFBDA-17CB-4713-BE25-71A616C18BCC}" type="presParOf" srcId="{EA9E2B4E-7AF8-43C0-B51A-38220CE2DF0B}" destId="{0785F933-7268-4921-8981-06AB7C0B4B9D}" srcOrd="0" destOrd="0" presId="urn:microsoft.com/office/officeart/2005/8/layout/gear1"/>
    <dgm:cxn modelId="{68802A85-520C-49C2-B783-2B6A771DDFD1}" type="presParOf" srcId="{EA9E2B4E-7AF8-43C0-B51A-38220CE2DF0B}" destId="{4722E070-45AE-4EC2-B628-B8620C9F092F}" srcOrd="1" destOrd="0" presId="urn:microsoft.com/office/officeart/2005/8/layout/gear1"/>
    <dgm:cxn modelId="{A4BD07AB-504B-48EE-A848-D81FED9439F2}" type="presParOf" srcId="{EA9E2B4E-7AF8-43C0-B51A-38220CE2DF0B}" destId="{BA802737-373A-4CCC-B141-2086FCF44282}" srcOrd="2" destOrd="0" presId="urn:microsoft.com/office/officeart/2005/8/layout/gear1"/>
    <dgm:cxn modelId="{639BD7E8-5AC2-41DA-B0E6-8D728615A7F8}" type="presParOf" srcId="{EA9E2B4E-7AF8-43C0-B51A-38220CE2DF0B}" destId="{8C70CD8E-9FA5-4141-8F40-E39D5F9FC662}" srcOrd="3" destOrd="0" presId="urn:microsoft.com/office/officeart/2005/8/layout/gear1"/>
    <dgm:cxn modelId="{52D2B824-CCB2-41FE-B130-0227553C9DB0}" type="presParOf" srcId="{EA9E2B4E-7AF8-43C0-B51A-38220CE2DF0B}" destId="{822687BD-787B-4438-BCED-81A0552C045E}" srcOrd="4" destOrd="0" presId="urn:microsoft.com/office/officeart/2005/8/layout/gear1"/>
    <dgm:cxn modelId="{7046E9FF-F0BD-4FD4-85E6-A610686BC031}" type="presParOf" srcId="{EA9E2B4E-7AF8-43C0-B51A-38220CE2DF0B}" destId="{12D4C032-1561-4AB4-B105-AEE972AFB2D2}" srcOrd="5" destOrd="0" presId="urn:microsoft.com/office/officeart/2005/8/layout/gear1"/>
    <dgm:cxn modelId="{C12BE2F0-DE24-4B71-9F50-E9BD81E212A6}" type="presParOf" srcId="{EA9E2B4E-7AF8-43C0-B51A-38220CE2DF0B}" destId="{74A3CADB-8FFD-495D-90E7-7A962B0B5908}" srcOrd="6" destOrd="0" presId="urn:microsoft.com/office/officeart/2005/8/layout/gear1"/>
    <dgm:cxn modelId="{BF802BAF-2B3C-4295-A15F-48D1FABE7CE9}" type="presParOf" srcId="{EA9E2B4E-7AF8-43C0-B51A-38220CE2DF0B}" destId="{E84160E1-41B0-48D3-8111-FFF861E92981}" srcOrd="7" destOrd="0" presId="urn:microsoft.com/office/officeart/2005/8/layout/gear1"/>
    <dgm:cxn modelId="{4AD8400C-D93C-4A44-985E-A395C66F3C6C}" type="presParOf" srcId="{EA9E2B4E-7AF8-43C0-B51A-38220CE2DF0B}" destId="{4CD187CA-0F8B-49BA-9805-CAE06A59C2FE}" srcOrd="8" destOrd="0" presId="urn:microsoft.com/office/officeart/2005/8/layout/gear1"/>
    <dgm:cxn modelId="{2FDCB5E8-2489-4AFA-9288-4F5A9DBC8743}" type="presParOf" srcId="{EA9E2B4E-7AF8-43C0-B51A-38220CE2DF0B}" destId="{A84191D6-22CF-42DB-9BEF-03EE874C2BC2}" srcOrd="9" destOrd="0" presId="urn:microsoft.com/office/officeart/2005/8/layout/gear1"/>
    <dgm:cxn modelId="{5FFF4815-AD9B-40ED-A679-D5BD27D65747}" type="presParOf" srcId="{EA9E2B4E-7AF8-43C0-B51A-38220CE2DF0B}" destId="{9F839E85-29DB-4341-80AE-A47D4E0CC7AA}" srcOrd="10" destOrd="0" presId="urn:microsoft.com/office/officeart/2005/8/layout/gear1"/>
    <dgm:cxn modelId="{C023A145-983F-4BEE-996B-A12524DB2392}" type="presParOf" srcId="{EA9E2B4E-7AF8-43C0-B51A-38220CE2DF0B}" destId="{AED60E03-575D-4E1E-A2AB-D2893F92B821}" srcOrd="11" destOrd="0" presId="urn:microsoft.com/office/officeart/2005/8/layout/gear1"/>
    <dgm:cxn modelId="{31502E0B-20DB-4B18-8BE2-5E511289F2B5}" type="presParOf" srcId="{EA9E2B4E-7AF8-43C0-B51A-38220CE2DF0B}" destId="{13D434D1-64E0-4280-9FC5-D79C9313985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97D1397-C628-4769-889E-8BF4AF60397D}" type="doc">
      <dgm:prSet loTypeId="urn:microsoft.com/office/officeart/2005/8/layout/gear1" loCatId="cycle" qsTypeId="urn:microsoft.com/office/officeart/2005/8/quickstyle/3d3" qsCatId="3D" csTypeId="urn:microsoft.com/office/officeart/2005/8/colors/colorful2" csCatId="colorful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</dgm:pt>
    <dgm:pt modelId="{AE4F20F5-317D-4CB2-89EB-BC9637BB581E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Parte 3</a:t>
          </a:r>
          <a:endParaRPr lang="pt-BR" dirty="0"/>
        </a:p>
      </dgm:t>
    </dgm:pt>
    <dgm:pt modelId="{DC6E3C0A-B665-451A-A8EE-3173F6FC9F82}" type="parTrans" cxnId="{CE0E397E-7084-4178-A096-4AD9B7312833}">
      <dgm:prSet/>
      <dgm:spPr/>
      <dgm:t>
        <a:bodyPr/>
        <a:lstStyle/>
        <a:p>
          <a:endParaRPr lang="pt-BR"/>
        </a:p>
      </dgm:t>
    </dgm:pt>
    <dgm:pt modelId="{BCE8AEBD-3112-49AC-BD75-81F32D4D0144}" type="sibTrans" cxnId="{CE0E397E-7084-4178-A096-4AD9B7312833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gm:spPr>
      <dgm:t>
        <a:bodyPr/>
        <a:lstStyle/>
        <a:p>
          <a:endParaRPr lang="pt-BR"/>
        </a:p>
      </dgm:t>
    </dgm:pt>
    <dgm:pt modelId="{CFDE22EF-164F-4E2C-82C3-3F6D8C6DCB07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Parte 2</a:t>
          </a:r>
          <a:endParaRPr lang="pt-BR" dirty="0"/>
        </a:p>
      </dgm:t>
    </dgm:pt>
    <dgm:pt modelId="{93CD7EFF-47EA-4BCB-AFE0-6DFF1EE5CE87}" type="parTrans" cxnId="{FFCC3BA3-C87D-439A-853D-11719A5C8030}">
      <dgm:prSet/>
      <dgm:spPr/>
      <dgm:t>
        <a:bodyPr/>
        <a:lstStyle/>
        <a:p>
          <a:endParaRPr lang="pt-BR"/>
        </a:p>
      </dgm:t>
    </dgm:pt>
    <dgm:pt modelId="{B6C5E987-DEEF-4FFD-A199-D79D0C13FDE2}" type="sibTrans" cxnId="{FFCC3BA3-C87D-439A-853D-11719A5C8030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gm:spPr>
      <dgm:t>
        <a:bodyPr/>
        <a:lstStyle/>
        <a:p>
          <a:endParaRPr lang="pt-BR"/>
        </a:p>
      </dgm:t>
    </dgm:pt>
    <dgm:pt modelId="{65686A6E-1088-4CA9-B2FE-E78A3CC712BA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Parte 1</a:t>
          </a:r>
          <a:endParaRPr lang="pt-BR" dirty="0"/>
        </a:p>
      </dgm:t>
    </dgm:pt>
    <dgm:pt modelId="{828F0527-5ED1-4751-A7A8-973F4347D476}" type="parTrans" cxnId="{25D9CC8A-D1A8-4DFE-8417-2942F4879D50}">
      <dgm:prSet/>
      <dgm:spPr/>
      <dgm:t>
        <a:bodyPr/>
        <a:lstStyle/>
        <a:p>
          <a:endParaRPr lang="pt-BR"/>
        </a:p>
      </dgm:t>
    </dgm:pt>
    <dgm:pt modelId="{9C19CA0B-55A0-4CFA-AD5F-FF5A7E3B3B82}" type="sibTrans" cxnId="{25D9CC8A-D1A8-4DFE-8417-2942F4879D50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gm:spPr>
      <dgm:t>
        <a:bodyPr/>
        <a:lstStyle/>
        <a:p>
          <a:endParaRPr lang="pt-BR"/>
        </a:p>
      </dgm:t>
    </dgm:pt>
    <dgm:pt modelId="{EA9E2B4E-7AF8-43C0-B51A-38220CE2DF0B}" type="pres">
      <dgm:prSet presAssocID="{897D1397-C628-4769-889E-8BF4AF60397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5F933-7268-4921-8981-06AB7C0B4B9D}" type="pres">
      <dgm:prSet presAssocID="{AE4F20F5-317D-4CB2-89EB-BC9637BB581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22E070-45AE-4EC2-B628-B8620C9F092F}" type="pres">
      <dgm:prSet presAssocID="{AE4F20F5-317D-4CB2-89EB-BC9637BB581E}" presName="gear1srcNode" presStyleLbl="node1" presStyleIdx="0" presStyleCnt="3"/>
      <dgm:spPr/>
      <dgm:t>
        <a:bodyPr/>
        <a:lstStyle/>
        <a:p>
          <a:endParaRPr lang="pt-BR"/>
        </a:p>
      </dgm:t>
    </dgm:pt>
    <dgm:pt modelId="{BA802737-373A-4CCC-B141-2086FCF44282}" type="pres">
      <dgm:prSet presAssocID="{AE4F20F5-317D-4CB2-89EB-BC9637BB581E}" presName="gear1dstNode" presStyleLbl="node1" presStyleIdx="0" presStyleCnt="3"/>
      <dgm:spPr/>
      <dgm:t>
        <a:bodyPr/>
        <a:lstStyle/>
        <a:p>
          <a:endParaRPr lang="pt-BR"/>
        </a:p>
      </dgm:t>
    </dgm:pt>
    <dgm:pt modelId="{8C70CD8E-9FA5-4141-8F40-E39D5F9FC662}" type="pres">
      <dgm:prSet presAssocID="{CFDE22EF-164F-4E2C-82C3-3F6D8C6DCB0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2687BD-787B-4438-BCED-81A0552C045E}" type="pres">
      <dgm:prSet presAssocID="{CFDE22EF-164F-4E2C-82C3-3F6D8C6DCB07}" presName="gear2srcNode" presStyleLbl="node1" presStyleIdx="1" presStyleCnt="3"/>
      <dgm:spPr/>
      <dgm:t>
        <a:bodyPr/>
        <a:lstStyle/>
        <a:p>
          <a:endParaRPr lang="pt-BR"/>
        </a:p>
      </dgm:t>
    </dgm:pt>
    <dgm:pt modelId="{12D4C032-1561-4AB4-B105-AEE972AFB2D2}" type="pres">
      <dgm:prSet presAssocID="{CFDE22EF-164F-4E2C-82C3-3F6D8C6DCB07}" presName="gear2dstNode" presStyleLbl="node1" presStyleIdx="1" presStyleCnt="3"/>
      <dgm:spPr/>
      <dgm:t>
        <a:bodyPr/>
        <a:lstStyle/>
        <a:p>
          <a:endParaRPr lang="pt-BR"/>
        </a:p>
      </dgm:t>
    </dgm:pt>
    <dgm:pt modelId="{74A3CADB-8FFD-495D-90E7-7A962B0B5908}" type="pres">
      <dgm:prSet presAssocID="{65686A6E-1088-4CA9-B2FE-E78A3CC712BA}" presName="gear3" presStyleLbl="node1" presStyleIdx="2" presStyleCnt="3"/>
      <dgm:spPr/>
      <dgm:t>
        <a:bodyPr/>
        <a:lstStyle/>
        <a:p>
          <a:endParaRPr lang="pt-BR"/>
        </a:p>
      </dgm:t>
    </dgm:pt>
    <dgm:pt modelId="{E84160E1-41B0-48D3-8111-FFF861E92981}" type="pres">
      <dgm:prSet presAssocID="{65686A6E-1088-4CA9-B2FE-E78A3CC712B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D187CA-0F8B-49BA-9805-CAE06A59C2FE}" type="pres">
      <dgm:prSet presAssocID="{65686A6E-1088-4CA9-B2FE-E78A3CC712BA}" presName="gear3srcNode" presStyleLbl="node1" presStyleIdx="2" presStyleCnt="3"/>
      <dgm:spPr/>
      <dgm:t>
        <a:bodyPr/>
        <a:lstStyle/>
        <a:p>
          <a:endParaRPr lang="pt-BR"/>
        </a:p>
      </dgm:t>
    </dgm:pt>
    <dgm:pt modelId="{A84191D6-22CF-42DB-9BEF-03EE874C2BC2}" type="pres">
      <dgm:prSet presAssocID="{65686A6E-1088-4CA9-B2FE-E78A3CC712BA}" presName="gear3dstNode" presStyleLbl="node1" presStyleIdx="2" presStyleCnt="3"/>
      <dgm:spPr/>
      <dgm:t>
        <a:bodyPr/>
        <a:lstStyle/>
        <a:p>
          <a:endParaRPr lang="pt-BR"/>
        </a:p>
      </dgm:t>
    </dgm:pt>
    <dgm:pt modelId="{9F839E85-29DB-4341-80AE-A47D4E0CC7AA}" type="pres">
      <dgm:prSet presAssocID="{BCE8AEBD-3112-49AC-BD75-81F32D4D0144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AED60E03-575D-4E1E-A2AB-D2893F92B821}" type="pres">
      <dgm:prSet presAssocID="{B6C5E987-DEEF-4FFD-A199-D79D0C13FDE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13D434D1-64E0-4280-9FC5-D79C93139855}" type="pres">
      <dgm:prSet presAssocID="{9C19CA0B-55A0-4CFA-AD5F-FF5A7E3B3B8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BB9CB1DF-843F-4A2E-ADDA-DC1171BAD029}" type="presOf" srcId="{65686A6E-1088-4CA9-B2FE-E78A3CC712BA}" destId="{74A3CADB-8FFD-495D-90E7-7A962B0B5908}" srcOrd="0" destOrd="0" presId="urn:microsoft.com/office/officeart/2005/8/layout/gear1"/>
    <dgm:cxn modelId="{107D78C4-B64E-49D5-9047-ABB6CDCECF42}" type="presOf" srcId="{897D1397-C628-4769-889E-8BF4AF60397D}" destId="{EA9E2B4E-7AF8-43C0-B51A-38220CE2DF0B}" srcOrd="0" destOrd="0" presId="urn:microsoft.com/office/officeart/2005/8/layout/gear1"/>
    <dgm:cxn modelId="{B5F62024-859E-40DC-954F-6B76063CC222}" type="presOf" srcId="{AE4F20F5-317D-4CB2-89EB-BC9637BB581E}" destId="{0785F933-7268-4921-8981-06AB7C0B4B9D}" srcOrd="0" destOrd="0" presId="urn:microsoft.com/office/officeart/2005/8/layout/gear1"/>
    <dgm:cxn modelId="{DE2B338E-7E71-40C1-8F2E-9F8027AA7773}" type="presOf" srcId="{CFDE22EF-164F-4E2C-82C3-3F6D8C6DCB07}" destId="{8C70CD8E-9FA5-4141-8F40-E39D5F9FC662}" srcOrd="0" destOrd="0" presId="urn:microsoft.com/office/officeart/2005/8/layout/gear1"/>
    <dgm:cxn modelId="{69B48500-B703-4447-9E47-14BF4765C410}" type="presOf" srcId="{CFDE22EF-164F-4E2C-82C3-3F6D8C6DCB07}" destId="{822687BD-787B-4438-BCED-81A0552C045E}" srcOrd="1" destOrd="0" presId="urn:microsoft.com/office/officeart/2005/8/layout/gear1"/>
    <dgm:cxn modelId="{FFCC3BA3-C87D-439A-853D-11719A5C8030}" srcId="{897D1397-C628-4769-889E-8BF4AF60397D}" destId="{CFDE22EF-164F-4E2C-82C3-3F6D8C6DCB07}" srcOrd="1" destOrd="0" parTransId="{93CD7EFF-47EA-4BCB-AFE0-6DFF1EE5CE87}" sibTransId="{B6C5E987-DEEF-4FFD-A199-D79D0C13FDE2}"/>
    <dgm:cxn modelId="{836F5644-ADD8-42E6-9E5B-FC009ECD35F7}" type="presOf" srcId="{B6C5E987-DEEF-4FFD-A199-D79D0C13FDE2}" destId="{AED60E03-575D-4E1E-A2AB-D2893F92B821}" srcOrd="0" destOrd="0" presId="urn:microsoft.com/office/officeart/2005/8/layout/gear1"/>
    <dgm:cxn modelId="{CE0E397E-7084-4178-A096-4AD9B7312833}" srcId="{897D1397-C628-4769-889E-8BF4AF60397D}" destId="{AE4F20F5-317D-4CB2-89EB-BC9637BB581E}" srcOrd="0" destOrd="0" parTransId="{DC6E3C0A-B665-451A-A8EE-3173F6FC9F82}" sibTransId="{BCE8AEBD-3112-49AC-BD75-81F32D4D0144}"/>
    <dgm:cxn modelId="{11A4F7E9-F15C-4C54-BBE7-E5095AD4C811}" type="presOf" srcId="{AE4F20F5-317D-4CB2-89EB-BC9637BB581E}" destId="{4722E070-45AE-4EC2-B628-B8620C9F092F}" srcOrd="1" destOrd="0" presId="urn:microsoft.com/office/officeart/2005/8/layout/gear1"/>
    <dgm:cxn modelId="{E2CA0099-F8F7-40C9-AE3D-7729E2B26F84}" type="presOf" srcId="{65686A6E-1088-4CA9-B2FE-E78A3CC712BA}" destId="{E84160E1-41B0-48D3-8111-FFF861E92981}" srcOrd="1" destOrd="0" presId="urn:microsoft.com/office/officeart/2005/8/layout/gear1"/>
    <dgm:cxn modelId="{164D56B0-7580-4A05-8C67-E6DCB3142FCE}" type="presOf" srcId="{BCE8AEBD-3112-49AC-BD75-81F32D4D0144}" destId="{9F839E85-29DB-4341-80AE-A47D4E0CC7AA}" srcOrd="0" destOrd="0" presId="urn:microsoft.com/office/officeart/2005/8/layout/gear1"/>
    <dgm:cxn modelId="{0932DD37-96A9-402D-9AF5-E7BFDE04C8FE}" type="presOf" srcId="{CFDE22EF-164F-4E2C-82C3-3F6D8C6DCB07}" destId="{12D4C032-1561-4AB4-B105-AEE972AFB2D2}" srcOrd="2" destOrd="0" presId="urn:microsoft.com/office/officeart/2005/8/layout/gear1"/>
    <dgm:cxn modelId="{5A5FF398-13C5-4EDC-9B59-C00ACDA9BD27}" type="presOf" srcId="{AE4F20F5-317D-4CB2-89EB-BC9637BB581E}" destId="{BA802737-373A-4CCC-B141-2086FCF44282}" srcOrd="2" destOrd="0" presId="urn:microsoft.com/office/officeart/2005/8/layout/gear1"/>
    <dgm:cxn modelId="{F3D85631-150B-4F6E-8EE8-F167679C543A}" type="presOf" srcId="{65686A6E-1088-4CA9-B2FE-E78A3CC712BA}" destId="{A84191D6-22CF-42DB-9BEF-03EE874C2BC2}" srcOrd="3" destOrd="0" presId="urn:microsoft.com/office/officeart/2005/8/layout/gear1"/>
    <dgm:cxn modelId="{25D9CC8A-D1A8-4DFE-8417-2942F4879D50}" srcId="{897D1397-C628-4769-889E-8BF4AF60397D}" destId="{65686A6E-1088-4CA9-B2FE-E78A3CC712BA}" srcOrd="2" destOrd="0" parTransId="{828F0527-5ED1-4751-A7A8-973F4347D476}" sibTransId="{9C19CA0B-55A0-4CFA-AD5F-FF5A7E3B3B82}"/>
    <dgm:cxn modelId="{A35E9FFF-2B3B-405A-8567-5C4A7516E412}" type="presOf" srcId="{65686A6E-1088-4CA9-B2FE-E78A3CC712BA}" destId="{4CD187CA-0F8B-49BA-9805-CAE06A59C2FE}" srcOrd="2" destOrd="0" presId="urn:microsoft.com/office/officeart/2005/8/layout/gear1"/>
    <dgm:cxn modelId="{6C20D63F-2EA4-47AF-9861-9F524BF5C666}" type="presOf" srcId="{9C19CA0B-55A0-4CFA-AD5F-FF5A7E3B3B82}" destId="{13D434D1-64E0-4280-9FC5-D79C93139855}" srcOrd="0" destOrd="0" presId="urn:microsoft.com/office/officeart/2005/8/layout/gear1"/>
    <dgm:cxn modelId="{4558BFA0-FD14-4822-8617-A34269E5AF0E}" type="presParOf" srcId="{EA9E2B4E-7AF8-43C0-B51A-38220CE2DF0B}" destId="{0785F933-7268-4921-8981-06AB7C0B4B9D}" srcOrd="0" destOrd="0" presId="urn:microsoft.com/office/officeart/2005/8/layout/gear1"/>
    <dgm:cxn modelId="{110CBF62-A7A8-4734-8C83-8F0DF9084C7D}" type="presParOf" srcId="{EA9E2B4E-7AF8-43C0-B51A-38220CE2DF0B}" destId="{4722E070-45AE-4EC2-B628-B8620C9F092F}" srcOrd="1" destOrd="0" presId="urn:microsoft.com/office/officeart/2005/8/layout/gear1"/>
    <dgm:cxn modelId="{040996B7-9296-4D9C-A30A-5FDDE03BFF2A}" type="presParOf" srcId="{EA9E2B4E-7AF8-43C0-B51A-38220CE2DF0B}" destId="{BA802737-373A-4CCC-B141-2086FCF44282}" srcOrd="2" destOrd="0" presId="urn:microsoft.com/office/officeart/2005/8/layout/gear1"/>
    <dgm:cxn modelId="{32430957-2884-428A-87E5-C1A39A566346}" type="presParOf" srcId="{EA9E2B4E-7AF8-43C0-B51A-38220CE2DF0B}" destId="{8C70CD8E-9FA5-4141-8F40-E39D5F9FC662}" srcOrd="3" destOrd="0" presId="urn:microsoft.com/office/officeart/2005/8/layout/gear1"/>
    <dgm:cxn modelId="{1D7C3AD9-E16C-43E5-AF20-13B262209E37}" type="presParOf" srcId="{EA9E2B4E-7AF8-43C0-B51A-38220CE2DF0B}" destId="{822687BD-787B-4438-BCED-81A0552C045E}" srcOrd="4" destOrd="0" presId="urn:microsoft.com/office/officeart/2005/8/layout/gear1"/>
    <dgm:cxn modelId="{27AB86A1-2455-44DE-B90E-C80324E880A9}" type="presParOf" srcId="{EA9E2B4E-7AF8-43C0-B51A-38220CE2DF0B}" destId="{12D4C032-1561-4AB4-B105-AEE972AFB2D2}" srcOrd="5" destOrd="0" presId="urn:microsoft.com/office/officeart/2005/8/layout/gear1"/>
    <dgm:cxn modelId="{533EA165-92DA-485C-BE83-147AA60470DF}" type="presParOf" srcId="{EA9E2B4E-7AF8-43C0-B51A-38220CE2DF0B}" destId="{74A3CADB-8FFD-495D-90E7-7A962B0B5908}" srcOrd="6" destOrd="0" presId="urn:microsoft.com/office/officeart/2005/8/layout/gear1"/>
    <dgm:cxn modelId="{DE3AAD12-FAA4-4F6C-8C12-E319B7BF0DFC}" type="presParOf" srcId="{EA9E2B4E-7AF8-43C0-B51A-38220CE2DF0B}" destId="{E84160E1-41B0-48D3-8111-FFF861E92981}" srcOrd="7" destOrd="0" presId="urn:microsoft.com/office/officeart/2005/8/layout/gear1"/>
    <dgm:cxn modelId="{63DAF564-22DD-45F8-9E53-3D5A6AE83E3E}" type="presParOf" srcId="{EA9E2B4E-7AF8-43C0-B51A-38220CE2DF0B}" destId="{4CD187CA-0F8B-49BA-9805-CAE06A59C2FE}" srcOrd="8" destOrd="0" presId="urn:microsoft.com/office/officeart/2005/8/layout/gear1"/>
    <dgm:cxn modelId="{2680254A-CC6C-48A5-83B9-69D9496C9842}" type="presParOf" srcId="{EA9E2B4E-7AF8-43C0-B51A-38220CE2DF0B}" destId="{A84191D6-22CF-42DB-9BEF-03EE874C2BC2}" srcOrd="9" destOrd="0" presId="urn:microsoft.com/office/officeart/2005/8/layout/gear1"/>
    <dgm:cxn modelId="{C5DBD94D-1980-4473-9CC3-6CAF17F4C7DE}" type="presParOf" srcId="{EA9E2B4E-7AF8-43C0-B51A-38220CE2DF0B}" destId="{9F839E85-29DB-4341-80AE-A47D4E0CC7AA}" srcOrd="10" destOrd="0" presId="urn:microsoft.com/office/officeart/2005/8/layout/gear1"/>
    <dgm:cxn modelId="{109D5FBC-0BAE-4C23-A444-51AD4583326D}" type="presParOf" srcId="{EA9E2B4E-7AF8-43C0-B51A-38220CE2DF0B}" destId="{AED60E03-575D-4E1E-A2AB-D2893F92B821}" srcOrd="11" destOrd="0" presId="urn:microsoft.com/office/officeart/2005/8/layout/gear1"/>
    <dgm:cxn modelId="{3E160DF3-3A7B-4DAB-AF0F-534C7635B15D}" type="presParOf" srcId="{EA9E2B4E-7AF8-43C0-B51A-38220CE2DF0B}" destId="{13D434D1-64E0-4280-9FC5-D79C9313985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97D1397-C628-4769-889E-8BF4AF60397D}" type="doc">
      <dgm:prSet loTypeId="urn:microsoft.com/office/officeart/2005/8/layout/gear1" loCatId="cycle" qsTypeId="urn:microsoft.com/office/officeart/2005/8/quickstyle/3d3" qsCatId="3D" csTypeId="urn:microsoft.com/office/officeart/2005/8/colors/colorful2" csCatId="colorful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</dgm:pt>
    <dgm:pt modelId="{AE4F20F5-317D-4CB2-89EB-BC9637BB581E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Parte 3</a:t>
          </a:r>
          <a:endParaRPr lang="pt-BR" dirty="0"/>
        </a:p>
      </dgm:t>
    </dgm:pt>
    <dgm:pt modelId="{DC6E3C0A-B665-451A-A8EE-3173F6FC9F82}" type="parTrans" cxnId="{CE0E397E-7084-4178-A096-4AD9B7312833}">
      <dgm:prSet/>
      <dgm:spPr/>
      <dgm:t>
        <a:bodyPr/>
        <a:lstStyle/>
        <a:p>
          <a:endParaRPr lang="pt-BR"/>
        </a:p>
      </dgm:t>
    </dgm:pt>
    <dgm:pt modelId="{BCE8AEBD-3112-49AC-BD75-81F32D4D0144}" type="sibTrans" cxnId="{CE0E397E-7084-4178-A096-4AD9B7312833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gm:spPr>
      <dgm:t>
        <a:bodyPr/>
        <a:lstStyle/>
        <a:p>
          <a:endParaRPr lang="pt-BR"/>
        </a:p>
      </dgm:t>
    </dgm:pt>
    <dgm:pt modelId="{CFDE22EF-164F-4E2C-82C3-3F6D8C6DCB07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Parte 2</a:t>
          </a:r>
          <a:endParaRPr lang="pt-BR" dirty="0"/>
        </a:p>
      </dgm:t>
    </dgm:pt>
    <dgm:pt modelId="{93CD7EFF-47EA-4BCB-AFE0-6DFF1EE5CE87}" type="parTrans" cxnId="{FFCC3BA3-C87D-439A-853D-11719A5C8030}">
      <dgm:prSet/>
      <dgm:spPr/>
      <dgm:t>
        <a:bodyPr/>
        <a:lstStyle/>
        <a:p>
          <a:endParaRPr lang="pt-BR"/>
        </a:p>
      </dgm:t>
    </dgm:pt>
    <dgm:pt modelId="{B6C5E987-DEEF-4FFD-A199-D79D0C13FDE2}" type="sibTrans" cxnId="{FFCC3BA3-C87D-439A-853D-11719A5C8030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gm:spPr>
      <dgm:t>
        <a:bodyPr/>
        <a:lstStyle/>
        <a:p>
          <a:endParaRPr lang="pt-BR"/>
        </a:p>
      </dgm:t>
    </dgm:pt>
    <dgm:pt modelId="{65686A6E-1088-4CA9-B2FE-E78A3CC712BA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Parte 1</a:t>
          </a:r>
          <a:endParaRPr lang="pt-BR" dirty="0"/>
        </a:p>
      </dgm:t>
    </dgm:pt>
    <dgm:pt modelId="{828F0527-5ED1-4751-A7A8-973F4347D476}" type="parTrans" cxnId="{25D9CC8A-D1A8-4DFE-8417-2942F4879D50}">
      <dgm:prSet/>
      <dgm:spPr/>
      <dgm:t>
        <a:bodyPr/>
        <a:lstStyle/>
        <a:p>
          <a:endParaRPr lang="pt-BR"/>
        </a:p>
      </dgm:t>
    </dgm:pt>
    <dgm:pt modelId="{9C19CA0B-55A0-4CFA-AD5F-FF5A7E3B3B82}" type="sibTrans" cxnId="{25D9CC8A-D1A8-4DFE-8417-2942F4879D50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gm:spPr>
      <dgm:t>
        <a:bodyPr/>
        <a:lstStyle/>
        <a:p>
          <a:endParaRPr lang="pt-BR"/>
        </a:p>
      </dgm:t>
    </dgm:pt>
    <dgm:pt modelId="{EA9E2B4E-7AF8-43C0-B51A-38220CE2DF0B}" type="pres">
      <dgm:prSet presAssocID="{897D1397-C628-4769-889E-8BF4AF60397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5F933-7268-4921-8981-06AB7C0B4B9D}" type="pres">
      <dgm:prSet presAssocID="{AE4F20F5-317D-4CB2-89EB-BC9637BB581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22E070-45AE-4EC2-B628-B8620C9F092F}" type="pres">
      <dgm:prSet presAssocID="{AE4F20F5-317D-4CB2-89EB-BC9637BB581E}" presName="gear1srcNode" presStyleLbl="node1" presStyleIdx="0" presStyleCnt="3"/>
      <dgm:spPr/>
      <dgm:t>
        <a:bodyPr/>
        <a:lstStyle/>
        <a:p>
          <a:endParaRPr lang="pt-BR"/>
        </a:p>
      </dgm:t>
    </dgm:pt>
    <dgm:pt modelId="{BA802737-373A-4CCC-B141-2086FCF44282}" type="pres">
      <dgm:prSet presAssocID="{AE4F20F5-317D-4CB2-89EB-BC9637BB581E}" presName="gear1dstNode" presStyleLbl="node1" presStyleIdx="0" presStyleCnt="3"/>
      <dgm:spPr/>
      <dgm:t>
        <a:bodyPr/>
        <a:lstStyle/>
        <a:p>
          <a:endParaRPr lang="pt-BR"/>
        </a:p>
      </dgm:t>
    </dgm:pt>
    <dgm:pt modelId="{8C70CD8E-9FA5-4141-8F40-E39D5F9FC662}" type="pres">
      <dgm:prSet presAssocID="{CFDE22EF-164F-4E2C-82C3-3F6D8C6DCB0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2687BD-787B-4438-BCED-81A0552C045E}" type="pres">
      <dgm:prSet presAssocID="{CFDE22EF-164F-4E2C-82C3-3F6D8C6DCB07}" presName="gear2srcNode" presStyleLbl="node1" presStyleIdx="1" presStyleCnt="3"/>
      <dgm:spPr/>
      <dgm:t>
        <a:bodyPr/>
        <a:lstStyle/>
        <a:p>
          <a:endParaRPr lang="pt-BR"/>
        </a:p>
      </dgm:t>
    </dgm:pt>
    <dgm:pt modelId="{12D4C032-1561-4AB4-B105-AEE972AFB2D2}" type="pres">
      <dgm:prSet presAssocID="{CFDE22EF-164F-4E2C-82C3-3F6D8C6DCB07}" presName="gear2dstNode" presStyleLbl="node1" presStyleIdx="1" presStyleCnt="3"/>
      <dgm:spPr/>
      <dgm:t>
        <a:bodyPr/>
        <a:lstStyle/>
        <a:p>
          <a:endParaRPr lang="pt-BR"/>
        </a:p>
      </dgm:t>
    </dgm:pt>
    <dgm:pt modelId="{74A3CADB-8FFD-495D-90E7-7A962B0B5908}" type="pres">
      <dgm:prSet presAssocID="{65686A6E-1088-4CA9-B2FE-E78A3CC712BA}" presName="gear3" presStyleLbl="node1" presStyleIdx="2" presStyleCnt="3"/>
      <dgm:spPr/>
      <dgm:t>
        <a:bodyPr/>
        <a:lstStyle/>
        <a:p>
          <a:endParaRPr lang="pt-BR"/>
        </a:p>
      </dgm:t>
    </dgm:pt>
    <dgm:pt modelId="{E84160E1-41B0-48D3-8111-FFF861E92981}" type="pres">
      <dgm:prSet presAssocID="{65686A6E-1088-4CA9-B2FE-E78A3CC712B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D187CA-0F8B-49BA-9805-CAE06A59C2FE}" type="pres">
      <dgm:prSet presAssocID="{65686A6E-1088-4CA9-B2FE-E78A3CC712BA}" presName="gear3srcNode" presStyleLbl="node1" presStyleIdx="2" presStyleCnt="3"/>
      <dgm:spPr/>
      <dgm:t>
        <a:bodyPr/>
        <a:lstStyle/>
        <a:p>
          <a:endParaRPr lang="pt-BR"/>
        </a:p>
      </dgm:t>
    </dgm:pt>
    <dgm:pt modelId="{A84191D6-22CF-42DB-9BEF-03EE874C2BC2}" type="pres">
      <dgm:prSet presAssocID="{65686A6E-1088-4CA9-B2FE-E78A3CC712BA}" presName="gear3dstNode" presStyleLbl="node1" presStyleIdx="2" presStyleCnt="3"/>
      <dgm:spPr/>
      <dgm:t>
        <a:bodyPr/>
        <a:lstStyle/>
        <a:p>
          <a:endParaRPr lang="pt-BR"/>
        </a:p>
      </dgm:t>
    </dgm:pt>
    <dgm:pt modelId="{9F839E85-29DB-4341-80AE-A47D4E0CC7AA}" type="pres">
      <dgm:prSet presAssocID="{BCE8AEBD-3112-49AC-BD75-81F32D4D0144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AED60E03-575D-4E1E-A2AB-D2893F92B821}" type="pres">
      <dgm:prSet presAssocID="{B6C5E987-DEEF-4FFD-A199-D79D0C13FDE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13D434D1-64E0-4280-9FC5-D79C93139855}" type="pres">
      <dgm:prSet presAssocID="{9C19CA0B-55A0-4CFA-AD5F-FF5A7E3B3B8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4B6F1DCC-DC56-45AE-8716-406C3F562E29}" type="presOf" srcId="{CFDE22EF-164F-4E2C-82C3-3F6D8C6DCB07}" destId="{822687BD-787B-4438-BCED-81A0552C045E}" srcOrd="1" destOrd="0" presId="urn:microsoft.com/office/officeart/2005/8/layout/gear1"/>
    <dgm:cxn modelId="{620A02A3-3179-46E0-800A-F525D5AF2A09}" type="presOf" srcId="{9C19CA0B-55A0-4CFA-AD5F-FF5A7E3B3B82}" destId="{13D434D1-64E0-4280-9FC5-D79C93139855}" srcOrd="0" destOrd="0" presId="urn:microsoft.com/office/officeart/2005/8/layout/gear1"/>
    <dgm:cxn modelId="{4F3044EB-DC30-43E8-BF02-763661738020}" type="presOf" srcId="{CFDE22EF-164F-4E2C-82C3-3F6D8C6DCB07}" destId="{8C70CD8E-9FA5-4141-8F40-E39D5F9FC662}" srcOrd="0" destOrd="0" presId="urn:microsoft.com/office/officeart/2005/8/layout/gear1"/>
    <dgm:cxn modelId="{E913D718-D82C-405E-8B48-CF00FF9EB411}" type="presOf" srcId="{B6C5E987-DEEF-4FFD-A199-D79D0C13FDE2}" destId="{AED60E03-575D-4E1E-A2AB-D2893F92B821}" srcOrd="0" destOrd="0" presId="urn:microsoft.com/office/officeart/2005/8/layout/gear1"/>
    <dgm:cxn modelId="{55E70915-146F-4BD3-8352-FEFAEE589328}" type="presOf" srcId="{AE4F20F5-317D-4CB2-89EB-BC9637BB581E}" destId="{BA802737-373A-4CCC-B141-2086FCF44282}" srcOrd="2" destOrd="0" presId="urn:microsoft.com/office/officeart/2005/8/layout/gear1"/>
    <dgm:cxn modelId="{FFCC3BA3-C87D-439A-853D-11719A5C8030}" srcId="{897D1397-C628-4769-889E-8BF4AF60397D}" destId="{CFDE22EF-164F-4E2C-82C3-3F6D8C6DCB07}" srcOrd="1" destOrd="0" parTransId="{93CD7EFF-47EA-4BCB-AFE0-6DFF1EE5CE87}" sibTransId="{B6C5E987-DEEF-4FFD-A199-D79D0C13FDE2}"/>
    <dgm:cxn modelId="{198F58B7-5617-46B8-9ADE-4C95721F36EA}" type="presOf" srcId="{65686A6E-1088-4CA9-B2FE-E78A3CC712BA}" destId="{74A3CADB-8FFD-495D-90E7-7A962B0B5908}" srcOrd="0" destOrd="0" presId="urn:microsoft.com/office/officeart/2005/8/layout/gear1"/>
    <dgm:cxn modelId="{B65C4B49-1A90-4858-984D-53A6C75EBBE1}" type="presOf" srcId="{AE4F20F5-317D-4CB2-89EB-BC9637BB581E}" destId="{4722E070-45AE-4EC2-B628-B8620C9F092F}" srcOrd="1" destOrd="0" presId="urn:microsoft.com/office/officeart/2005/8/layout/gear1"/>
    <dgm:cxn modelId="{CE0E397E-7084-4178-A096-4AD9B7312833}" srcId="{897D1397-C628-4769-889E-8BF4AF60397D}" destId="{AE4F20F5-317D-4CB2-89EB-BC9637BB581E}" srcOrd="0" destOrd="0" parTransId="{DC6E3C0A-B665-451A-A8EE-3173F6FC9F82}" sibTransId="{BCE8AEBD-3112-49AC-BD75-81F32D4D0144}"/>
    <dgm:cxn modelId="{CB83378A-4806-42C8-A983-49EA36F53D9A}" type="presOf" srcId="{BCE8AEBD-3112-49AC-BD75-81F32D4D0144}" destId="{9F839E85-29DB-4341-80AE-A47D4E0CC7AA}" srcOrd="0" destOrd="0" presId="urn:microsoft.com/office/officeart/2005/8/layout/gear1"/>
    <dgm:cxn modelId="{9560CC90-78D0-44B3-88FE-E0DAEEBD547A}" type="presOf" srcId="{65686A6E-1088-4CA9-B2FE-E78A3CC712BA}" destId="{E84160E1-41B0-48D3-8111-FFF861E92981}" srcOrd="1" destOrd="0" presId="urn:microsoft.com/office/officeart/2005/8/layout/gear1"/>
    <dgm:cxn modelId="{D520BA59-260F-4917-8454-E098C74D5537}" type="presOf" srcId="{65686A6E-1088-4CA9-B2FE-E78A3CC712BA}" destId="{4CD187CA-0F8B-49BA-9805-CAE06A59C2FE}" srcOrd="2" destOrd="0" presId="urn:microsoft.com/office/officeart/2005/8/layout/gear1"/>
    <dgm:cxn modelId="{D58882D5-77A1-43AA-957F-A2D9896D00A4}" type="presOf" srcId="{CFDE22EF-164F-4E2C-82C3-3F6D8C6DCB07}" destId="{12D4C032-1561-4AB4-B105-AEE972AFB2D2}" srcOrd="2" destOrd="0" presId="urn:microsoft.com/office/officeart/2005/8/layout/gear1"/>
    <dgm:cxn modelId="{474137D2-0FCB-4B7A-9154-5D29AF9E7772}" type="presOf" srcId="{65686A6E-1088-4CA9-B2FE-E78A3CC712BA}" destId="{A84191D6-22CF-42DB-9BEF-03EE874C2BC2}" srcOrd="3" destOrd="0" presId="urn:microsoft.com/office/officeart/2005/8/layout/gear1"/>
    <dgm:cxn modelId="{075CF978-30E8-4133-8FEB-A608C6588AFC}" type="presOf" srcId="{897D1397-C628-4769-889E-8BF4AF60397D}" destId="{EA9E2B4E-7AF8-43C0-B51A-38220CE2DF0B}" srcOrd="0" destOrd="0" presId="urn:microsoft.com/office/officeart/2005/8/layout/gear1"/>
    <dgm:cxn modelId="{25D9CC8A-D1A8-4DFE-8417-2942F4879D50}" srcId="{897D1397-C628-4769-889E-8BF4AF60397D}" destId="{65686A6E-1088-4CA9-B2FE-E78A3CC712BA}" srcOrd="2" destOrd="0" parTransId="{828F0527-5ED1-4751-A7A8-973F4347D476}" sibTransId="{9C19CA0B-55A0-4CFA-AD5F-FF5A7E3B3B82}"/>
    <dgm:cxn modelId="{6F32E1C4-D2CF-43D6-AFA0-2D6096E00F19}" type="presOf" srcId="{AE4F20F5-317D-4CB2-89EB-BC9637BB581E}" destId="{0785F933-7268-4921-8981-06AB7C0B4B9D}" srcOrd="0" destOrd="0" presId="urn:microsoft.com/office/officeart/2005/8/layout/gear1"/>
    <dgm:cxn modelId="{303094EB-E58B-4655-9458-06880036E494}" type="presParOf" srcId="{EA9E2B4E-7AF8-43C0-B51A-38220CE2DF0B}" destId="{0785F933-7268-4921-8981-06AB7C0B4B9D}" srcOrd="0" destOrd="0" presId="urn:microsoft.com/office/officeart/2005/8/layout/gear1"/>
    <dgm:cxn modelId="{5BCF9F8B-D455-4042-94D1-4371BA86A63E}" type="presParOf" srcId="{EA9E2B4E-7AF8-43C0-B51A-38220CE2DF0B}" destId="{4722E070-45AE-4EC2-B628-B8620C9F092F}" srcOrd="1" destOrd="0" presId="urn:microsoft.com/office/officeart/2005/8/layout/gear1"/>
    <dgm:cxn modelId="{87F48FC5-FB15-4FA9-B4D7-229BBF70D97A}" type="presParOf" srcId="{EA9E2B4E-7AF8-43C0-B51A-38220CE2DF0B}" destId="{BA802737-373A-4CCC-B141-2086FCF44282}" srcOrd="2" destOrd="0" presId="urn:microsoft.com/office/officeart/2005/8/layout/gear1"/>
    <dgm:cxn modelId="{399C220A-64C3-4C88-B9D3-2667D0755C0D}" type="presParOf" srcId="{EA9E2B4E-7AF8-43C0-B51A-38220CE2DF0B}" destId="{8C70CD8E-9FA5-4141-8F40-E39D5F9FC662}" srcOrd="3" destOrd="0" presId="urn:microsoft.com/office/officeart/2005/8/layout/gear1"/>
    <dgm:cxn modelId="{45F2AB0E-DF01-48B1-AFAF-354FB6337CBB}" type="presParOf" srcId="{EA9E2B4E-7AF8-43C0-B51A-38220CE2DF0B}" destId="{822687BD-787B-4438-BCED-81A0552C045E}" srcOrd="4" destOrd="0" presId="urn:microsoft.com/office/officeart/2005/8/layout/gear1"/>
    <dgm:cxn modelId="{36349983-5C19-442B-9FE2-DF7B782E461F}" type="presParOf" srcId="{EA9E2B4E-7AF8-43C0-B51A-38220CE2DF0B}" destId="{12D4C032-1561-4AB4-B105-AEE972AFB2D2}" srcOrd="5" destOrd="0" presId="urn:microsoft.com/office/officeart/2005/8/layout/gear1"/>
    <dgm:cxn modelId="{848AF60D-3740-4AF0-A06F-35642CFCDC74}" type="presParOf" srcId="{EA9E2B4E-7AF8-43C0-B51A-38220CE2DF0B}" destId="{74A3CADB-8FFD-495D-90E7-7A962B0B5908}" srcOrd="6" destOrd="0" presId="urn:microsoft.com/office/officeart/2005/8/layout/gear1"/>
    <dgm:cxn modelId="{33891B8E-DDF3-4AAA-8B3C-DAD5BE3B784D}" type="presParOf" srcId="{EA9E2B4E-7AF8-43C0-B51A-38220CE2DF0B}" destId="{E84160E1-41B0-48D3-8111-FFF861E92981}" srcOrd="7" destOrd="0" presId="urn:microsoft.com/office/officeart/2005/8/layout/gear1"/>
    <dgm:cxn modelId="{C643B518-7516-4659-A411-CF43A6B0D7A6}" type="presParOf" srcId="{EA9E2B4E-7AF8-43C0-B51A-38220CE2DF0B}" destId="{4CD187CA-0F8B-49BA-9805-CAE06A59C2FE}" srcOrd="8" destOrd="0" presId="urn:microsoft.com/office/officeart/2005/8/layout/gear1"/>
    <dgm:cxn modelId="{83BD81F2-D6D5-4700-8043-AD30BAB0707A}" type="presParOf" srcId="{EA9E2B4E-7AF8-43C0-B51A-38220CE2DF0B}" destId="{A84191D6-22CF-42DB-9BEF-03EE874C2BC2}" srcOrd="9" destOrd="0" presId="urn:microsoft.com/office/officeart/2005/8/layout/gear1"/>
    <dgm:cxn modelId="{53B80DDC-8A41-4D8C-B127-25B4BEFD6083}" type="presParOf" srcId="{EA9E2B4E-7AF8-43C0-B51A-38220CE2DF0B}" destId="{9F839E85-29DB-4341-80AE-A47D4E0CC7AA}" srcOrd="10" destOrd="0" presId="urn:microsoft.com/office/officeart/2005/8/layout/gear1"/>
    <dgm:cxn modelId="{8CF4D741-F1F9-4535-AEE9-0FE8E349473F}" type="presParOf" srcId="{EA9E2B4E-7AF8-43C0-B51A-38220CE2DF0B}" destId="{AED60E03-575D-4E1E-A2AB-D2893F92B821}" srcOrd="11" destOrd="0" presId="urn:microsoft.com/office/officeart/2005/8/layout/gear1"/>
    <dgm:cxn modelId="{66D0F2C9-78FD-4B5A-BE79-9569DE3B7614}" type="presParOf" srcId="{EA9E2B4E-7AF8-43C0-B51A-38220CE2DF0B}" destId="{13D434D1-64E0-4280-9FC5-D79C9313985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E8CA032-8E8A-4315-B906-F98A1078E433}" type="doc">
      <dgm:prSet loTypeId="urn:microsoft.com/office/officeart/2005/8/layout/venn1" loCatId="relationship" qsTypeId="urn:microsoft.com/office/officeart/2005/8/quickstyle/3d1" qsCatId="3D" csTypeId="urn:microsoft.com/office/officeart/2005/8/colors/colorful1#2" csCatId="colorful" phldr="1"/>
      <dgm:spPr/>
    </dgm:pt>
    <dgm:pt modelId="{52D44C70-1A65-45F9-8049-0FE4676BF172}">
      <dgm:prSet phldrT="[Texto]"/>
      <dgm:spPr/>
      <dgm:t>
        <a:bodyPr/>
        <a:lstStyle/>
        <a:p>
          <a:r>
            <a:rPr lang="pt-BR" dirty="0" smtClean="0"/>
            <a:t>Sistema Social</a:t>
          </a:r>
          <a:endParaRPr lang="pt-BR" dirty="0"/>
        </a:p>
      </dgm:t>
    </dgm:pt>
    <dgm:pt modelId="{71A60EA3-7EAA-49BC-9BDB-DCC089355EF3}" type="parTrans" cxnId="{0A571BF2-5E62-4617-B849-65A84D1D3B00}">
      <dgm:prSet/>
      <dgm:spPr/>
      <dgm:t>
        <a:bodyPr/>
        <a:lstStyle/>
        <a:p>
          <a:endParaRPr lang="pt-BR"/>
        </a:p>
      </dgm:t>
    </dgm:pt>
    <dgm:pt modelId="{91FFA764-BA37-429B-A320-DD42D1BB661F}" type="sibTrans" cxnId="{0A571BF2-5E62-4617-B849-65A84D1D3B00}">
      <dgm:prSet/>
      <dgm:spPr/>
      <dgm:t>
        <a:bodyPr/>
        <a:lstStyle/>
        <a:p>
          <a:endParaRPr lang="pt-BR"/>
        </a:p>
      </dgm:t>
    </dgm:pt>
    <dgm:pt modelId="{029E66EC-D42C-4BC5-B74E-8C80E29A29A7}">
      <dgm:prSet phldrT="[Texto]"/>
      <dgm:spPr/>
      <dgm:t>
        <a:bodyPr/>
        <a:lstStyle/>
        <a:p>
          <a:r>
            <a:rPr lang="pt-BR" dirty="0" smtClean="0"/>
            <a:t>Sistema Tecnológico</a:t>
          </a:r>
          <a:endParaRPr lang="pt-BR" dirty="0"/>
        </a:p>
      </dgm:t>
    </dgm:pt>
    <dgm:pt modelId="{27EF117D-6642-4B34-B996-E3B037285819}" type="parTrans" cxnId="{F792245B-906A-45ED-9AC2-CE35DB1D08E5}">
      <dgm:prSet/>
      <dgm:spPr/>
      <dgm:t>
        <a:bodyPr/>
        <a:lstStyle/>
        <a:p>
          <a:endParaRPr lang="pt-BR"/>
        </a:p>
      </dgm:t>
    </dgm:pt>
    <dgm:pt modelId="{14A0ED8B-1AEC-4204-A391-463784D46327}" type="sibTrans" cxnId="{F792245B-906A-45ED-9AC2-CE35DB1D08E5}">
      <dgm:prSet/>
      <dgm:spPr/>
      <dgm:t>
        <a:bodyPr/>
        <a:lstStyle/>
        <a:p>
          <a:endParaRPr lang="pt-BR"/>
        </a:p>
      </dgm:t>
    </dgm:pt>
    <dgm:pt modelId="{4E26FFAC-C7B4-4560-9429-E8B49DCC733B}">
      <dgm:prSet phldrT="[Texto]"/>
      <dgm:spPr/>
      <dgm:t>
        <a:bodyPr/>
        <a:lstStyle/>
        <a:p>
          <a:r>
            <a:rPr lang="pt-BR" dirty="0" smtClean="0"/>
            <a:t>Sistema Estrutural</a:t>
          </a:r>
          <a:endParaRPr lang="pt-BR" dirty="0"/>
        </a:p>
      </dgm:t>
    </dgm:pt>
    <dgm:pt modelId="{7B5E3E34-4626-4506-9E26-7C355B16598E}" type="parTrans" cxnId="{240C7680-0D41-4CC6-A756-DD2CB04EE879}">
      <dgm:prSet/>
      <dgm:spPr/>
      <dgm:t>
        <a:bodyPr/>
        <a:lstStyle/>
        <a:p>
          <a:endParaRPr lang="pt-BR"/>
        </a:p>
      </dgm:t>
    </dgm:pt>
    <dgm:pt modelId="{28BFCCBB-FC91-4618-AA17-4E93026209DE}" type="sibTrans" cxnId="{240C7680-0D41-4CC6-A756-DD2CB04EE879}">
      <dgm:prSet/>
      <dgm:spPr/>
      <dgm:t>
        <a:bodyPr/>
        <a:lstStyle/>
        <a:p>
          <a:endParaRPr lang="pt-BR"/>
        </a:p>
      </dgm:t>
    </dgm:pt>
    <dgm:pt modelId="{22E8E5B6-AACC-4FDF-B065-2211CA333FA6}">
      <dgm:prSet/>
      <dgm:spPr/>
      <dgm:t>
        <a:bodyPr/>
        <a:lstStyle/>
        <a:p>
          <a:r>
            <a:rPr lang="pt-BR" dirty="0" smtClean="0"/>
            <a:t>Cultura</a:t>
          </a:r>
          <a:endParaRPr lang="pt-BR" dirty="0"/>
        </a:p>
      </dgm:t>
    </dgm:pt>
    <dgm:pt modelId="{8DA58C53-86A2-40C0-99BF-4CAB77B6081C}" type="parTrans" cxnId="{5C2CBAAC-C57A-48DE-97BA-F5635F196A59}">
      <dgm:prSet/>
      <dgm:spPr/>
      <dgm:t>
        <a:bodyPr/>
        <a:lstStyle/>
        <a:p>
          <a:endParaRPr lang="pt-BR"/>
        </a:p>
      </dgm:t>
    </dgm:pt>
    <dgm:pt modelId="{78B828DB-550C-480E-8E6B-61FAB463DCC2}" type="sibTrans" cxnId="{5C2CBAAC-C57A-48DE-97BA-F5635F196A59}">
      <dgm:prSet/>
      <dgm:spPr/>
      <dgm:t>
        <a:bodyPr/>
        <a:lstStyle/>
        <a:p>
          <a:endParaRPr lang="pt-BR"/>
        </a:p>
      </dgm:t>
    </dgm:pt>
    <dgm:pt modelId="{1A5D2637-539C-4779-92D7-69EB47ADC377}">
      <dgm:prSet/>
      <dgm:spPr/>
      <dgm:t>
        <a:bodyPr/>
        <a:lstStyle/>
        <a:p>
          <a:r>
            <a:rPr lang="pt-BR" dirty="0" smtClean="0"/>
            <a:t>Grupos informais</a:t>
          </a:r>
          <a:endParaRPr lang="pt-BR" dirty="0"/>
        </a:p>
      </dgm:t>
    </dgm:pt>
    <dgm:pt modelId="{584367E8-9289-416F-AB28-EAEF7786A220}" type="parTrans" cxnId="{B3A97F84-F8CF-4140-BEFE-FE41BB0BE459}">
      <dgm:prSet/>
      <dgm:spPr/>
      <dgm:t>
        <a:bodyPr/>
        <a:lstStyle/>
        <a:p>
          <a:endParaRPr lang="pt-BR"/>
        </a:p>
      </dgm:t>
    </dgm:pt>
    <dgm:pt modelId="{3475C331-BFF2-4338-85C4-FC3E228C42F3}" type="sibTrans" cxnId="{B3A97F84-F8CF-4140-BEFE-FE41BB0BE459}">
      <dgm:prSet/>
      <dgm:spPr/>
      <dgm:t>
        <a:bodyPr/>
        <a:lstStyle/>
        <a:p>
          <a:endParaRPr lang="pt-BR"/>
        </a:p>
      </dgm:t>
    </dgm:pt>
    <dgm:pt modelId="{B9FA165F-B16B-484A-B020-A01CA8A282FB}">
      <dgm:prSet/>
      <dgm:spPr/>
      <dgm:t>
        <a:bodyPr/>
        <a:lstStyle/>
        <a:p>
          <a:r>
            <a:rPr lang="pt-BR" dirty="0" smtClean="0"/>
            <a:t>Sentimentos</a:t>
          </a:r>
          <a:endParaRPr lang="pt-BR" dirty="0"/>
        </a:p>
      </dgm:t>
    </dgm:pt>
    <dgm:pt modelId="{9EFC3623-F1EC-470A-8D69-6D44C4C1451D}" type="parTrans" cxnId="{58CFCABE-DE85-4990-80FD-DD364258CF50}">
      <dgm:prSet/>
      <dgm:spPr/>
      <dgm:t>
        <a:bodyPr/>
        <a:lstStyle/>
        <a:p>
          <a:endParaRPr lang="pt-BR"/>
        </a:p>
      </dgm:t>
    </dgm:pt>
    <dgm:pt modelId="{96F83E0F-7456-45ED-8EF6-138ACF0A5EA8}" type="sibTrans" cxnId="{58CFCABE-DE85-4990-80FD-DD364258CF50}">
      <dgm:prSet/>
      <dgm:spPr/>
      <dgm:t>
        <a:bodyPr/>
        <a:lstStyle/>
        <a:p>
          <a:endParaRPr lang="pt-BR"/>
        </a:p>
      </dgm:t>
    </dgm:pt>
    <dgm:pt modelId="{E83CF1E3-5C9D-49F1-A9A7-1D1EC5A877CD}">
      <dgm:prSet/>
      <dgm:spPr/>
      <dgm:t>
        <a:bodyPr/>
        <a:lstStyle/>
        <a:p>
          <a:r>
            <a:rPr lang="pt-BR" dirty="0" smtClean="0"/>
            <a:t>Tecnologia</a:t>
          </a:r>
          <a:endParaRPr lang="pt-BR" dirty="0"/>
        </a:p>
      </dgm:t>
    </dgm:pt>
    <dgm:pt modelId="{4FCD3631-F38E-4CFA-9C51-18A32F8CB42A}" type="parTrans" cxnId="{304EF4AC-F814-4858-BBDC-038F3C484020}">
      <dgm:prSet/>
      <dgm:spPr/>
      <dgm:t>
        <a:bodyPr/>
        <a:lstStyle/>
        <a:p>
          <a:endParaRPr lang="pt-BR"/>
        </a:p>
      </dgm:t>
    </dgm:pt>
    <dgm:pt modelId="{07E4673E-5FBC-4903-8867-80204CF230E0}" type="sibTrans" cxnId="{304EF4AC-F814-4858-BBDC-038F3C484020}">
      <dgm:prSet/>
      <dgm:spPr/>
      <dgm:t>
        <a:bodyPr/>
        <a:lstStyle/>
        <a:p>
          <a:endParaRPr lang="pt-BR"/>
        </a:p>
      </dgm:t>
    </dgm:pt>
    <dgm:pt modelId="{BBA82258-CE30-49DE-9226-FB63B849920E}">
      <dgm:prSet/>
      <dgm:spPr/>
      <dgm:t>
        <a:bodyPr/>
        <a:lstStyle/>
        <a:p>
          <a:r>
            <a:rPr lang="pt-BR" dirty="0" smtClean="0"/>
            <a:t>Conhecimentos</a:t>
          </a:r>
          <a:endParaRPr lang="pt-BR" dirty="0"/>
        </a:p>
      </dgm:t>
    </dgm:pt>
    <dgm:pt modelId="{060E25AC-9BCF-4979-A78D-8D8436572E9D}" type="parTrans" cxnId="{5F82F343-3201-4B56-878B-6DD768FF1D04}">
      <dgm:prSet/>
      <dgm:spPr/>
      <dgm:t>
        <a:bodyPr/>
        <a:lstStyle/>
        <a:p>
          <a:endParaRPr lang="pt-BR"/>
        </a:p>
      </dgm:t>
    </dgm:pt>
    <dgm:pt modelId="{98FEB427-97E9-46D6-8484-51D5DB4AA1EE}" type="sibTrans" cxnId="{5F82F343-3201-4B56-878B-6DD768FF1D04}">
      <dgm:prSet/>
      <dgm:spPr/>
      <dgm:t>
        <a:bodyPr/>
        <a:lstStyle/>
        <a:p>
          <a:endParaRPr lang="pt-BR"/>
        </a:p>
      </dgm:t>
    </dgm:pt>
    <dgm:pt modelId="{077111AA-2236-463E-BE24-F3F9D41FF093}">
      <dgm:prSet/>
      <dgm:spPr/>
      <dgm:t>
        <a:bodyPr/>
        <a:lstStyle/>
        <a:p>
          <a:r>
            <a:rPr lang="pt-BR" dirty="0" smtClean="0"/>
            <a:t>Experiência</a:t>
          </a:r>
          <a:endParaRPr lang="pt-BR" dirty="0"/>
        </a:p>
      </dgm:t>
    </dgm:pt>
    <dgm:pt modelId="{64617AE3-8803-419A-B8C9-D1F293139682}" type="parTrans" cxnId="{FF6E6FA4-AEEA-4268-834C-24F7E00289C9}">
      <dgm:prSet/>
      <dgm:spPr/>
      <dgm:t>
        <a:bodyPr/>
        <a:lstStyle/>
        <a:p>
          <a:endParaRPr lang="pt-BR"/>
        </a:p>
      </dgm:t>
    </dgm:pt>
    <dgm:pt modelId="{5958713B-74A6-42B7-87C6-58DCF2C09C5E}" type="sibTrans" cxnId="{FF6E6FA4-AEEA-4268-834C-24F7E00289C9}">
      <dgm:prSet/>
      <dgm:spPr/>
      <dgm:t>
        <a:bodyPr/>
        <a:lstStyle/>
        <a:p>
          <a:endParaRPr lang="pt-BR"/>
        </a:p>
      </dgm:t>
    </dgm:pt>
    <dgm:pt modelId="{C422DB02-B9C7-4425-AA99-B623BCED401D}">
      <dgm:prSet/>
      <dgm:spPr/>
      <dgm:t>
        <a:bodyPr/>
        <a:lstStyle/>
        <a:p>
          <a:r>
            <a:rPr lang="pt-BR" dirty="0" smtClean="0"/>
            <a:t>Grupos formais</a:t>
          </a:r>
          <a:endParaRPr lang="pt-BR" dirty="0"/>
        </a:p>
      </dgm:t>
    </dgm:pt>
    <dgm:pt modelId="{4686E3AC-FF7C-4136-9397-B9ABB0F7C7BF}" type="parTrans" cxnId="{4A92B097-D7CA-4443-81D9-61AC6473858E}">
      <dgm:prSet/>
      <dgm:spPr/>
      <dgm:t>
        <a:bodyPr/>
        <a:lstStyle/>
        <a:p>
          <a:endParaRPr lang="pt-BR"/>
        </a:p>
      </dgm:t>
    </dgm:pt>
    <dgm:pt modelId="{F69A3A13-AAC1-4C2B-9672-C52C11F35E99}" type="sibTrans" cxnId="{4A92B097-D7CA-4443-81D9-61AC6473858E}">
      <dgm:prSet/>
      <dgm:spPr/>
      <dgm:t>
        <a:bodyPr/>
        <a:lstStyle/>
        <a:p>
          <a:endParaRPr lang="pt-BR"/>
        </a:p>
      </dgm:t>
    </dgm:pt>
    <dgm:pt modelId="{A3A5AB7F-D028-4034-8174-4C07332D3CE6}">
      <dgm:prSet/>
      <dgm:spPr/>
      <dgm:t>
        <a:bodyPr/>
        <a:lstStyle/>
        <a:p>
          <a:r>
            <a:rPr lang="pt-BR" dirty="0" smtClean="0"/>
            <a:t>Estrutura</a:t>
          </a:r>
          <a:endParaRPr lang="pt-BR" dirty="0"/>
        </a:p>
      </dgm:t>
    </dgm:pt>
    <dgm:pt modelId="{E8FB2F5C-C6AD-4E47-9FEF-912B7F569A25}" type="parTrans" cxnId="{6B6F7BF6-D1F4-4D9E-8E5F-41E2B418FF0B}">
      <dgm:prSet/>
      <dgm:spPr/>
      <dgm:t>
        <a:bodyPr/>
        <a:lstStyle/>
        <a:p>
          <a:endParaRPr lang="pt-BR"/>
        </a:p>
      </dgm:t>
    </dgm:pt>
    <dgm:pt modelId="{2FE7B197-81DB-4500-B19F-9CE9CCAA9F8A}" type="sibTrans" cxnId="{6B6F7BF6-D1F4-4D9E-8E5F-41E2B418FF0B}">
      <dgm:prSet/>
      <dgm:spPr/>
      <dgm:t>
        <a:bodyPr/>
        <a:lstStyle/>
        <a:p>
          <a:endParaRPr lang="pt-BR"/>
        </a:p>
      </dgm:t>
    </dgm:pt>
    <dgm:pt modelId="{CAE93578-1197-4BE7-A28F-6B3F745B392C}">
      <dgm:prSet/>
      <dgm:spPr/>
      <dgm:t>
        <a:bodyPr/>
        <a:lstStyle/>
        <a:p>
          <a:r>
            <a:rPr lang="pt-BR" dirty="0" smtClean="0"/>
            <a:t>Normas</a:t>
          </a:r>
          <a:endParaRPr lang="pt-BR" dirty="0"/>
        </a:p>
      </dgm:t>
    </dgm:pt>
    <dgm:pt modelId="{D3F7379A-5F2E-4F40-98D1-F5F35995C288}" type="parTrans" cxnId="{BDDFB618-F08C-4055-87D6-BBA3779BE8C5}">
      <dgm:prSet/>
      <dgm:spPr/>
      <dgm:t>
        <a:bodyPr/>
        <a:lstStyle/>
        <a:p>
          <a:endParaRPr lang="pt-BR"/>
        </a:p>
      </dgm:t>
    </dgm:pt>
    <dgm:pt modelId="{0FAA2C6F-B1B4-424B-A020-9C3DCC5F556B}" type="sibTrans" cxnId="{BDDFB618-F08C-4055-87D6-BBA3779BE8C5}">
      <dgm:prSet/>
      <dgm:spPr/>
      <dgm:t>
        <a:bodyPr/>
        <a:lstStyle/>
        <a:p>
          <a:endParaRPr lang="pt-BR"/>
        </a:p>
      </dgm:t>
    </dgm:pt>
    <dgm:pt modelId="{0F55CAE1-44DB-4127-9B15-E0218D8233FE}" type="pres">
      <dgm:prSet presAssocID="{CE8CA032-8E8A-4315-B906-F98A1078E433}" presName="compositeShape" presStyleCnt="0">
        <dgm:presLayoutVars>
          <dgm:chMax val="7"/>
          <dgm:dir/>
          <dgm:resizeHandles val="exact"/>
        </dgm:presLayoutVars>
      </dgm:prSet>
      <dgm:spPr/>
    </dgm:pt>
    <dgm:pt modelId="{EB12A8BC-7EB8-4040-9006-FC09282D68CD}" type="pres">
      <dgm:prSet presAssocID="{52D44C70-1A65-45F9-8049-0FE4676BF172}" presName="circ1" presStyleLbl="vennNode1" presStyleIdx="0" presStyleCnt="3"/>
      <dgm:spPr/>
      <dgm:t>
        <a:bodyPr/>
        <a:lstStyle/>
        <a:p>
          <a:endParaRPr lang="pt-BR"/>
        </a:p>
      </dgm:t>
    </dgm:pt>
    <dgm:pt modelId="{FCDC7C98-46E6-4AA4-A6BF-1F3F9226260F}" type="pres">
      <dgm:prSet presAssocID="{52D44C70-1A65-45F9-8049-0FE4676BF17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B8B91F-1062-42EA-A57E-803A263D5FC0}" type="pres">
      <dgm:prSet presAssocID="{029E66EC-D42C-4BC5-B74E-8C80E29A29A7}" presName="circ2" presStyleLbl="vennNode1" presStyleIdx="1" presStyleCnt="3"/>
      <dgm:spPr/>
      <dgm:t>
        <a:bodyPr/>
        <a:lstStyle/>
        <a:p>
          <a:endParaRPr lang="pt-BR"/>
        </a:p>
      </dgm:t>
    </dgm:pt>
    <dgm:pt modelId="{FC89F67D-BC7F-4008-9F4C-61C274C3B08B}" type="pres">
      <dgm:prSet presAssocID="{029E66EC-D42C-4BC5-B74E-8C80E29A29A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81C477-96BA-4EB9-B276-99F2FA7848F4}" type="pres">
      <dgm:prSet presAssocID="{4E26FFAC-C7B4-4560-9429-E8B49DCC733B}" presName="circ3" presStyleLbl="vennNode1" presStyleIdx="2" presStyleCnt="3"/>
      <dgm:spPr/>
      <dgm:t>
        <a:bodyPr/>
        <a:lstStyle/>
        <a:p>
          <a:endParaRPr lang="pt-BR"/>
        </a:p>
      </dgm:t>
    </dgm:pt>
    <dgm:pt modelId="{5E369388-4B29-423D-82DD-50653184B141}" type="pres">
      <dgm:prSet presAssocID="{4E26FFAC-C7B4-4560-9429-E8B49DCC733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F82F343-3201-4B56-878B-6DD768FF1D04}" srcId="{029E66EC-D42C-4BC5-B74E-8C80E29A29A7}" destId="{BBA82258-CE30-49DE-9226-FB63B849920E}" srcOrd="1" destOrd="0" parTransId="{060E25AC-9BCF-4979-A78D-8D8436572E9D}" sibTransId="{98FEB427-97E9-46D6-8484-51D5DB4AA1EE}"/>
    <dgm:cxn modelId="{4A4AD2E0-406D-45A4-88E0-131A4F9FF317}" type="presOf" srcId="{CE8CA032-8E8A-4315-B906-F98A1078E433}" destId="{0F55CAE1-44DB-4127-9B15-E0218D8233FE}" srcOrd="0" destOrd="0" presId="urn:microsoft.com/office/officeart/2005/8/layout/venn1"/>
    <dgm:cxn modelId="{B047C625-1DD2-49D3-9E83-5FABCEBF2CCD}" type="presOf" srcId="{CAE93578-1197-4BE7-A28F-6B3F745B392C}" destId="{5E369388-4B29-423D-82DD-50653184B141}" srcOrd="1" destOrd="3" presId="urn:microsoft.com/office/officeart/2005/8/layout/venn1"/>
    <dgm:cxn modelId="{ED6BC423-4C0A-4F65-9BCC-1111DC0C5440}" type="presOf" srcId="{CAE93578-1197-4BE7-A28F-6B3F745B392C}" destId="{0481C477-96BA-4EB9-B276-99F2FA7848F4}" srcOrd="0" destOrd="3" presId="urn:microsoft.com/office/officeart/2005/8/layout/venn1"/>
    <dgm:cxn modelId="{58CFCABE-DE85-4990-80FD-DD364258CF50}" srcId="{52D44C70-1A65-45F9-8049-0FE4676BF172}" destId="{B9FA165F-B16B-484A-B020-A01CA8A282FB}" srcOrd="2" destOrd="0" parTransId="{9EFC3623-F1EC-470A-8D69-6D44C4C1451D}" sibTransId="{96F83E0F-7456-45ED-8EF6-138ACF0A5EA8}"/>
    <dgm:cxn modelId="{240C7680-0D41-4CC6-A756-DD2CB04EE879}" srcId="{CE8CA032-8E8A-4315-B906-F98A1078E433}" destId="{4E26FFAC-C7B4-4560-9429-E8B49DCC733B}" srcOrd="2" destOrd="0" parTransId="{7B5E3E34-4626-4506-9E26-7C355B16598E}" sibTransId="{28BFCCBB-FC91-4618-AA17-4E93026209DE}"/>
    <dgm:cxn modelId="{B3A97F84-F8CF-4140-BEFE-FE41BB0BE459}" srcId="{52D44C70-1A65-45F9-8049-0FE4676BF172}" destId="{1A5D2637-539C-4779-92D7-69EB47ADC377}" srcOrd="1" destOrd="0" parTransId="{584367E8-9289-416F-AB28-EAEF7786A220}" sibTransId="{3475C331-BFF2-4338-85C4-FC3E228C42F3}"/>
    <dgm:cxn modelId="{104C1382-7E23-4A5B-9A08-51027AC44A35}" type="presOf" srcId="{1A5D2637-539C-4779-92D7-69EB47ADC377}" destId="{EB12A8BC-7EB8-4040-9006-FC09282D68CD}" srcOrd="0" destOrd="2" presId="urn:microsoft.com/office/officeart/2005/8/layout/venn1"/>
    <dgm:cxn modelId="{71BC0DBD-AA14-4D5E-A390-EC552B9EA39E}" type="presOf" srcId="{029E66EC-D42C-4BC5-B74E-8C80E29A29A7}" destId="{31B8B91F-1062-42EA-A57E-803A263D5FC0}" srcOrd="0" destOrd="0" presId="urn:microsoft.com/office/officeart/2005/8/layout/venn1"/>
    <dgm:cxn modelId="{A9FFCEB0-73CA-4E02-8E30-BAE53D5F2CDF}" type="presOf" srcId="{1A5D2637-539C-4779-92D7-69EB47ADC377}" destId="{FCDC7C98-46E6-4AA4-A6BF-1F3F9226260F}" srcOrd="1" destOrd="2" presId="urn:microsoft.com/office/officeart/2005/8/layout/venn1"/>
    <dgm:cxn modelId="{14A0CA30-8213-4832-AC6A-409AC4FB0E76}" type="presOf" srcId="{077111AA-2236-463E-BE24-F3F9D41FF093}" destId="{FC89F67D-BC7F-4008-9F4C-61C274C3B08B}" srcOrd="1" destOrd="3" presId="urn:microsoft.com/office/officeart/2005/8/layout/venn1"/>
    <dgm:cxn modelId="{6B6F7BF6-D1F4-4D9E-8E5F-41E2B418FF0B}" srcId="{4E26FFAC-C7B4-4560-9429-E8B49DCC733B}" destId="{A3A5AB7F-D028-4034-8174-4C07332D3CE6}" srcOrd="1" destOrd="0" parTransId="{E8FB2F5C-C6AD-4E47-9FEF-912B7F569A25}" sibTransId="{2FE7B197-81DB-4500-B19F-9CE9CCAA9F8A}"/>
    <dgm:cxn modelId="{F792245B-906A-45ED-9AC2-CE35DB1D08E5}" srcId="{CE8CA032-8E8A-4315-B906-F98A1078E433}" destId="{029E66EC-D42C-4BC5-B74E-8C80E29A29A7}" srcOrd="1" destOrd="0" parTransId="{27EF117D-6642-4B34-B996-E3B037285819}" sibTransId="{14A0ED8B-1AEC-4204-A391-463784D46327}"/>
    <dgm:cxn modelId="{6D9D5CE6-C8DE-4F9E-A715-7A4DC5A48CB5}" type="presOf" srcId="{029E66EC-D42C-4BC5-B74E-8C80E29A29A7}" destId="{FC89F67D-BC7F-4008-9F4C-61C274C3B08B}" srcOrd="1" destOrd="0" presId="urn:microsoft.com/office/officeart/2005/8/layout/venn1"/>
    <dgm:cxn modelId="{4A92B097-D7CA-4443-81D9-61AC6473858E}" srcId="{4E26FFAC-C7B4-4560-9429-E8B49DCC733B}" destId="{C422DB02-B9C7-4425-AA99-B623BCED401D}" srcOrd="0" destOrd="0" parTransId="{4686E3AC-FF7C-4136-9397-B9ABB0F7C7BF}" sibTransId="{F69A3A13-AAC1-4C2B-9672-C52C11F35E99}"/>
    <dgm:cxn modelId="{0A571BF2-5E62-4617-B849-65A84D1D3B00}" srcId="{CE8CA032-8E8A-4315-B906-F98A1078E433}" destId="{52D44C70-1A65-45F9-8049-0FE4676BF172}" srcOrd="0" destOrd="0" parTransId="{71A60EA3-7EAA-49BC-9BDB-DCC089355EF3}" sibTransId="{91FFA764-BA37-429B-A320-DD42D1BB661F}"/>
    <dgm:cxn modelId="{00CBA71F-B3E6-4B76-9EBA-1F5024F7B628}" type="presOf" srcId="{4E26FFAC-C7B4-4560-9429-E8B49DCC733B}" destId="{0481C477-96BA-4EB9-B276-99F2FA7848F4}" srcOrd="0" destOrd="0" presId="urn:microsoft.com/office/officeart/2005/8/layout/venn1"/>
    <dgm:cxn modelId="{BDDFB618-F08C-4055-87D6-BBA3779BE8C5}" srcId="{4E26FFAC-C7B4-4560-9429-E8B49DCC733B}" destId="{CAE93578-1197-4BE7-A28F-6B3F745B392C}" srcOrd="2" destOrd="0" parTransId="{D3F7379A-5F2E-4F40-98D1-F5F35995C288}" sibTransId="{0FAA2C6F-B1B4-424B-A020-9C3DCC5F556B}"/>
    <dgm:cxn modelId="{16D82CE1-71BF-408A-B01E-E220B92F6933}" type="presOf" srcId="{B9FA165F-B16B-484A-B020-A01CA8A282FB}" destId="{FCDC7C98-46E6-4AA4-A6BF-1F3F9226260F}" srcOrd="1" destOrd="3" presId="urn:microsoft.com/office/officeart/2005/8/layout/venn1"/>
    <dgm:cxn modelId="{5B6CC330-8B02-4208-8A46-22F5E893A4B9}" type="presOf" srcId="{C422DB02-B9C7-4425-AA99-B623BCED401D}" destId="{5E369388-4B29-423D-82DD-50653184B141}" srcOrd="1" destOrd="1" presId="urn:microsoft.com/office/officeart/2005/8/layout/venn1"/>
    <dgm:cxn modelId="{7309AEB5-4331-4212-8446-34EA21CE0B8E}" type="presOf" srcId="{52D44C70-1A65-45F9-8049-0FE4676BF172}" destId="{FCDC7C98-46E6-4AA4-A6BF-1F3F9226260F}" srcOrd="1" destOrd="0" presId="urn:microsoft.com/office/officeart/2005/8/layout/venn1"/>
    <dgm:cxn modelId="{304EF4AC-F814-4858-BBDC-038F3C484020}" srcId="{029E66EC-D42C-4BC5-B74E-8C80E29A29A7}" destId="{E83CF1E3-5C9D-49F1-A9A7-1D1EC5A877CD}" srcOrd="0" destOrd="0" parTransId="{4FCD3631-F38E-4CFA-9C51-18A32F8CB42A}" sibTransId="{07E4673E-5FBC-4903-8867-80204CF230E0}"/>
    <dgm:cxn modelId="{BB8E9272-3CA5-46A3-811E-8B8BA4643246}" type="presOf" srcId="{A3A5AB7F-D028-4034-8174-4C07332D3CE6}" destId="{0481C477-96BA-4EB9-B276-99F2FA7848F4}" srcOrd="0" destOrd="2" presId="urn:microsoft.com/office/officeart/2005/8/layout/venn1"/>
    <dgm:cxn modelId="{75008477-FD09-40AF-BE0F-C3B1A0C4FB4F}" type="presOf" srcId="{077111AA-2236-463E-BE24-F3F9D41FF093}" destId="{31B8B91F-1062-42EA-A57E-803A263D5FC0}" srcOrd="0" destOrd="3" presId="urn:microsoft.com/office/officeart/2005/8/layout/venn1"/>
    <dgm:cxn modelId="{86E4C373-914A-4405-8E06-1CF9ECF5BA87}" type="presOf" srcId="{4E26FFAC-C7B4-4560-9429-E8B49DCC733B}" destId="{5E369388-4B29-423D-82DD-50653184B141}" srcOrd="1" destOrd="0" presId="urn:microsoft.com/office/officeart/2005/8/layout/venn1"/>
    <dgm:cxn modelId="{DD53CAC6-90B9-4A86-9E68-9E23D56FE4C5}" type="presOf" srcId="{E83CF1E3-5C9D-49F1-A9A7-1D1EC5A877CD}" destId="{FC89F67D-BC7F-4008-9F4C-61C274C3B08B}" srcOrd="1" destOrd="1" presId="urn:microsoft.com/office/officeart/2005/8/layout/venn1"/>
    <dgm:cxn modelId="{5C2CBAAC-C57A-48DE-97BA-F5635F196A59}" srcId="{52D44C70-1A65-45F9-8049-0FE4676BF172}" destId="{22E8E5B6-AACC-4FDF-B065-2211CA333FA6}" srcOrd="0" destOrd="0" parTransId="{8DA58C53-86A2-40C0-99BF-4CAB77B6081C}" sibTransId="{78B828DB-550C-480E-8E6B-61FAB463DCC2}"/>
    <dgm:cxn modelId="{8814801E-C30E-42A6-AEC9-42DEE044AF38}" type="presOf" srcId="{C422DB02-B9C7-4425-AA99-B623BCED401D}" destId="{0481C477-96BA-4EB9-B276-99F2FA7848F4}" srcOrd="0" destOrd="1" presId="urn:microsoft.com/office/officeart/2005/8/layout/venn1"/>
    <dgm:cxn modelId="{6F79AECB-C88A-4642-A38E-A232760AAEBB}" type="presOf" srcId="{52D44C70-1A65-45F9-8049-0FE4676BF172}" destId="{EB12A8BC-7EB8-4040-9006-FC09282D68CD}" srcOrd="0" destOrd="0" presId="urn:microsoft.com/office/officeart/2005/8/layout/venn1"/>
    <dgm:cxn modelId="{FFFB13B9-74E5-43A6-A89A-396408769FFB}" type="presOf" srcId="{22E8E5B6-AACC-4FDF-B065-2211CA333FA6}" destId="{FCDC7C98-46E6-4AA4-A6BF-1F3F9226260F}" srcOrd="1" destOrd="1" presId="urn:microsoft.com/office/officeart/2005/8/layout/venn1"/>
    <dgm:cxn modelId="{D2569736-03E0-4938-9A75-C38FB5B67C65}" type="presOf" srcId="{B9FA165F-B16B-484A-B020-A01CA8A282FB}" destId="{EB12A8BC-7EB8-4040-9006-FC09282D68CD}" srcOrd="0" destOrd="3" presId="urn:microsoft.com/office/officeart/2005/8/layout/venn1"/>
    <dgm:cxn modelId="{FF6E6FA4-AEEA-4268-834C-24F7E00289C9}" srcId="{029E66EC-D42C-4BC5-B74E-8C80E29A29A7}" destId="{077111AA-2236-463E-BE24-F3F9D41FF093}" srcOrd="2" destOrd="0" parTransId="{64617AE3-8803-419A-B8C9-D1F293139682}" sibTransId="{5958713B-74A6-42B7-87C6-58DCF2C09C5E}"/>
    <dgm:cxn modelId="{6DA36CB6-A32B-467E-B4DC-35FA4806A32B}" type="presOf" srcId="{A3A5AB7F-D028-4034-8174-4C07332D3CE6}" destId="{5E369388-4B29-423D-82DD-50653184B141}" srcOrd="1" destOrd="2" presId="urn:microsoft.com/office/officeart/2005/8/layout/venn1"/>
    <dgm:cxn modelId="{4AAED427-CDC6-4778-81AB-FE14E85E7334}" type="presOf" srcId="{BBA82258-CE30-49DE-9226-FB63B849920E}" destId="{FC89F67D-BC7F-4008-9F4C-61C274C3B08B}" srcOrd="1" destOrd="2" presId="urn:microsoft.com/office/officeart/2005/8/layout/venn1"/>
    <dgm:cxn modelId="{2C96A947-227F-4B99-9B01-D20D42C31ED3}" type="presOf" srcId="{BBA82258-CE30-49DE-9226-FB63B849920E}" destId="{31B8B91F-1062-42EA-A57E-803A263D5FC0}" srcOrd="0" destOrd="2" presId="urn:microsoft.com/office/officeart/2005/8/layout/venn1"/>
    <dgm:cxn modelId="{2781F8E7-F995-42B9-A1B3-E83F399D1C22}" type="presOf" srcId="{E83CF1E3-5C9D-49F1-A9A7-1D1EC5A877CD}" destId="{31B8B91F-1062-42EA-A57E-803A263D5FC0}" srcOrd="0" destOrd="1" presId="urn:microsoft.com/office/officeart/2005/8/layout/venn1"/>
    <dgm:cxn modelId="{89331715-4EA2-4BCF-941E-5DA00C5A7176}" type="presOf" srcId="{22E8E5B6-AACC-4FDF-B065-2211CA333FA6}" destId="{EB12A8BC-7EB8-4040-9006-FC09282D68CD}" srcOrd="0" destOrd="1" presId="urn:microsoft.com/office/officeart/2005/8/layout/venn1"/>
    <dgm:cxn modelId="{C858A415-FA4B-44D7-9CF4-88DB1ADE3BAD}" type="presParOf" srcId="{0F55CAE1-44DB-4127-9B15-E0218D8233FE}" destId="{EB12A8BC-7EB8-4040-9006-FC09282D68CD}" srcOrd="0" destOrd="0" presId="urn:microsoft.com/office/officeart/2005/8/layout/venn1"/>
    <dgm:cxn modelId="{E1A1A83B-0990-4465-B979-D6C129D6A34B}" type="presParOf" srcId="{0F55CAE1-44DB-4127-9B15-E0218D8233FE}" destId="{FCDC7C98-46E6-4AA4-A6BF-1F3F9226260F}" srcOrd="1" destOrd="0" presId="urn:microsoft.com/office/officeart/2005/8/layout/venn1"/>
    <dgm:cxn modelId="{46064C96-09B8-4708-9F88-48B550EE224B}" type="presParOf" srcId="{0F55CAE1-44DB-4127-9B15-E0218D8233FE}" destId="{31B8B91F-1062-42EA-A57E-803A263D5FC0}" srcOrd="2" destOrd="0" presId="urn:microsoft.com/office/officeart/2005/8/layout/venn1"/>
    <dgm:cxn modelId="{F0D361D0-DD6F-4B4F-9219-071A56F0A769}" type="presParOf" srcId="{0F55CAE1-44DB-4127-9B15-E0218D8233FE}" destId="{FC89F67D-BC7F-4008-9F4C-61C274C3B08B}" srcOrd="3" destOrd="0" presId="urn:microsoft.com/office/officeart/2005/8/layout/venn1"/>
    <dgm:cxn modelId="{EEE8A3BC-5395-4EDE-A088-1E6FC8C4A8B5}" type="presParOf" srcId="{0F55CAE1-44DB-4127-9B15-E0218D8233FE}" destId="{0481C477-96BA-4EB9-B276-99F2FA7848F4}" srcOrd="4" destOrd="0" presId="urn:microsoft.com/office/officeart/2005/8/layout/venn1"/>
    <dgm:cxn modelId="{26F875AE-5B80-4A5D-97F4-E000A4A646EF}" type="presParOf" srcId="{0F55CAE1-44DB-4127-9B15-E0218D8233FE}" destId="{5E369388-4B29-423D-82DD-50653184B14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5845384-95C8-46A1-8151-1EA0CDE8DF74}" type="doc">
      <dgm:prSet loTypeId="urn:microsoft.com/office/officeart/2005/8/layout/radial4" loCatId="relationship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80D5B47A-8102-45F0-A69F-931B95F3B35C}">
      <dgm:prSet phldrT="[Texto]"/>
      <dgm:spPr/>
      <dgm:t>
        <a:bodyPr/>
        <a:lstStyle/>
        <a:p>
          <a:r>
            <a:rPr lang="pt-BR" dirty="0" smtClean="0"/>
            <a:t>Eficácia Global</a:t>
          </a:r>
          <a:endParaRPr lang="pt-BR" dirty="0"/>
        </a:p>
      </dgm:t>
    </dgm:pt>
    <dgm:pt modelId="{90236BC1-CEAD-4B18-9FE4-A857229CD7E6}" type="parTrans" cxnId="{1CA9E195-D6B6-4030-A03F-826EF76E73E8}">
      <dgm:prSet/>
      <dgm:spPr/>
      <dgm:t>
        <a:bodyPr/>
        <a:lstStyle/>
        <a:p>
          <a:endParaRPr lang="pt-BR"/>
        </a:p>
      </dgm:t>
    </dgm:pt>
    <dgm:pt modelId="{BF369852-E0A2-4CD5-B443-811694753A7E}" type="sibTrans" cxnId="{1CA9E195-D6B6-4030-A03F-826EF76E73E8}">
      <dgm:prSet/>
      <dgm:spPr/>
      <dgm:t>
        <a:bodyPr/>
        <a:lstStyle/>
        <a:p>
          <a:endParaRPr lang="pt-BR"/>
        </a:p>
      </dgm:t>
    </dgm:pt>
    <dgm:pt modelId="{E4C7AB72-F18C-4AF9-85B9-E860BD4C4508}">
      <dgm:prSet phldrT="[Texto]"/>
      <dgm:spPr/>
      <dgm:t>
        <a:bodyPr/>
        <a:lstStyle/>
        <a:p>
          <a:r>
            <a:rPr lang="pt-BR" dirty="0" smtClean="0"/>
            <a:t>Objetivo 1</a:t>
          </a:r>
          <a:endParaRPr lang="pt-BR" dirty="0"/>
        </a:p>
      </dgm:t>
    </dgm:pt>
    <dgm:pt modelId="{77DABB7D-1193-4D41-9264-DBFA63225758}" type="parTrans" cxnId="{35F7A828-733B-432A-BBBD-988E4EB64754}">
      <dgm:prSet/>
      <dgm:spPr/>
      <dgm:t>
        <a:bodyPr/>
        <a:lstStyle/>
        <a:p>
          <a:endParaRPr lang="pt-BR"/>
        </a:p>
      </dgm:t>
    </dgm:pt>
    <dgm:pt modelId="{1E326394-F687-40E3-9138-23B4EF5679B0}" type="sibTrans" cxnId="{35F7A828-733B-432A-BBBD-988E4EB64754}">
      <dgm:prSet/>
      <dgm:spPr/>
      <dgm:t>
        <a:bodyPr/>
        <a:lstStyle/>
        <a:p>
          <a:endParaRPr lang="pt-BR"/>
        </a:p>
      </dgm:t>
    </dgm:pt>
    <dgm:pt modelId="{9E7CBA87-4C89-47F0-87CF-6537A6E9866C}">
      <dgm:prSet phldrT="[Texto]"/>
      <dgm:spPr/>
      <dgm:t>
        <a:bodyPr/>
        <a:lstStyle/>
        <a:p>
          <a:r>
            <a:rPr lang="pt-BR" dirty="0" smtClean="0"/>
            <a:t>Objetivo 2</a:t>
          </a:r>
          <a:endParaRPr lang="pt-BR" dirty="0"/>
        </a:p>
      </dgm:t>
    </dgm:pt>
    <dgm:pt modelId="{8D287AA8-B34F-4EBF-8880-E23BFF9133D6}" type="parTrans" cxnId="{FC53F6FF-6B51-46B4-81F8-538B31A1BD80}">
      <dgm:prSet/>
      <dgm:spPr/>
      <dgm:t>
        <a:bodyPr/>
        <a:lstStyle/>
        <a:p>
          <a:endParaRPr lang="pt-BR"/>
        </a:p>
      </dgm:t>
    </dgm:pt>
    <dgm:pt modelId="{1DCB5E23-EE6F-41A3-9BD9-E1D91AC0955A}" type="sibTrans" cxnId="{FC53F6FF-6B51-46B4-81F8-538B31A1BD80}">
      <dgm:prSet/>
      <dgm:spPr/>
      <dgm:t>
        <a:bodyPr/>
        <a:lstStyle/>
        <a:p>
          <a:endParaRPr lang="pt-BR"/>
        </a:p>
      </dgm:t>
    </dgm:pt>
    <dgm:pt modelId="{2BC33D07-A359-401E-998C-D5C11A937941}">
      <dgm:prSet phldrT="[Texto]"/>
      <dgm:spPr/>
      <dgm:t>
        <a:bodyPr/>
        <a:lstStyle/>
        <a:p>
          <a:r>
            <a:rPr lang="pt-BR" dirty="0" smtClean="0"/>
            <a:t>Objetivo 3</a:t>
          </a:r>
          <a:endParaRPr lang="pt-BR" dirty="0"/>
        </a:p>
      </dgm:t>
    </dgm:pt>
    <dgm:pt modelId="{9864C452-E385-4F43-912B-80CE4303D4AB}" type="parTrans" cxnId="{9CC7818D-3447-43E2-8B43-F21CFCBF42F9}">
      <dgm:prSet/>
      <dgm:spPr/>
      <dgm:t>
        <a:bodyPr/>
        <a:lstStyle/>
        <a:p>
          <a:endParaRPr lang="pt-BR"/>
        </a:p>
      </dgm:t>
    </dgm:pt>
    <dgm:pt modelId="{3157CB60-04A7-42BA-91A6-56749096DC22}" type="sibTrans" cxnId="{9CC7818D-3447-43E2-8B43-F21CFCBF42F9}">
      <dgm:prSet/>
      <dgm:spPr/>
      <dgm:t>
        <a:bodyPr/>
        <a:lstStyle/>
        <a:p>
          <a:endParaRPr lang="pt-BR"/>
        </a:p>
      </dgm:t>
    </dgm:pt>
    <dgm:pt modelId="{9606148E-2C1E-46E1-B118-E4E6173EB074}" type="pres">
      <dgm:prSet presAssocID="{55845384-95C8-46A1-8151-1EA0CDE8DF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079EE1F-BA2D-4DD0-90BF-C9DB6FD9ED42}" type="pres">
      <dgm:prSet presAssocID="{80D5B47A-8102-45F0-A69F-931B95F3B35C}" presName="centerShape" presStyleLbl="node0" presStyleIdx="0" presStyleCnt="1"/>
      <dgm:spPr/>
      <dgm:t>
        <a:bodyPr/>
        <a:lstStyle/>
        <a:p>
          <a:endParaRPr lang="pt-BR"/>
        </a:p>
      </dgm:t>
    </dgm:pt>
    <dgm:pt modelId="{B666D940-8677-4580-9237-BE1F4B495A99}" type="pres">
      <dgm:prSet presAssocID="{77DABB7D-1193-4D41-9264-DBFA63225758}" presName="parTrans" presStyleLbl="bgSibTrans2D1" presStyleIdx="0" presStyleCnt="3"/>
      <dgm:spPr/>
      <dgm:t>
        <a:bodyPr/>
        <a:lstStyle/>
        <a:p>
          <a:endParaRPr lang="pt-BR"/>
        </a:p>
      </dgm:t>
    </dgm:pt>
    <dgm:pt modelId="{72311356-466C-48B2-8722-85E8857430E6}" type="pres">
      <dgm:prSet presAssocID="{E4C7AB72-F18C-4AF9-85B9-E860BD4C450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1CB575-8F1D-4EEB-90E0-BB3F2AE27AD9}" type="pres">
      <dgm:prSet presAssocID="{8D287AA8-B34F-4EBF-8880-E23BFF9133D6}" presName="parTrans" presStyleLbl="bgSibTrans2D1" presStyleIdx="1" presStyleCnt="3"/>
      <dgm:spPr/>
      <dgm:t>
        <a:bodyPr/>
        <a:lstStyle/>
        <a:p>
          <a:endParaRPr lang="pt-BR"/>
        </a:p>
      </dgm:t>
    </dgm:pt>
    <dgm:pt modelId="{E3600D6C-6709-4DD0-B95F-EE13D8F5A354}" type="pres">
      <dgm:prSet presAssocID="{9E7CBA87-4C89-47F0-87CF-6537A6E9866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7EDF32-2844-4EE9-8750-C6297E95627F}" type="pres">
      <dgm:prSet presAssocID="{9864C452-E385-4F43-912B-80CE4303D4AB}" presName="parTrans" presStyleLbl="bgSibTrans2D1" presStyleIdx="2" presStyleCnt="3"/>
      <dgm:spPr/>
      <dgm:t>
        <a:bodyPr/>
        <a:lstStyle/>
        <a:p>
          <a:endParaRPr lang="pt-BR"/>
        </a:p>
      </dgm:t>
    </dgm:pt>
    <dgm:pt modelId="{F0AE35F7-C3F5-4C25-9E1E-FB5803B2956D}" type="pres">
      <dgm:prSet presAssocID="{2BC33D07-A359-401E-998C-D5C11A93794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7C7CA9C-F437-45D1-A77A-7137E1CD1523}" type="presOf" srcId="{9864C452-E385-4F43-912B-80CE4303D4AB}" destId="{B17EDF32-2844-4EE9-8750-C6297E95627F}" srcOrd="0" destOrd="0" presId="urn:microsoft.com/office/officeart/2005/8/layout/radial4"/>
    <dgm:cxn modelId="{B6FCB3C5-AE89-4441-94F4-D198AE5AE001}" type="presOf" srcId="{77DABB7D-1193-4D41-9264-DBFA63225758}" destId="{B666D940-8677-4580-9237-BE1F4B495A99}" srcOrd="0" destOrd="0" presId="urn:microsoft.com/office/officeart/2005/8/layout/radial4"/>
    <dgm:cxn modelId="{9627CEFD-58D4-40AF-B930-E0AA3047D32B}" type="presOf" srcId="{E4C7AB72-F18C-4AF9-85B9-E860BD4C4508}" destId="{72311356-466C-48B2-8722-85E8857430E6}" srcOrd="0" destOrd="0" presId="urn:microsoft.com/office/officeart/2005/8/layout/radial4"/>
    <dgm:cxn modelId="{DF2A38DF-7FE8-478B-A564-FBDA162C534E}" type="presOf" srcId="{8D287AA8-B34F-4EBF-8880-E23BFF9133D6}" destId="{131CB575-8F1D-4EEB-90E0-BB3F2AE27AD9}" srcOrd="0" destOrd="0" presId="urn:microsoft.com/office/officeart/2005/8/layout/radial4"/>
    <dgm:cxn modelId="{57C956D7-486A-4BD9-9D54-8AA40DE1D69C}" type="presOf" srcId="{9E7CBA87-4C89-47F0-87CF-6537A6E9866C}" destId="{E3600D6C-6709-4DD0-B95F-EE13D8F5A354}" srcOrd="0" destOrd="0" presId="urn:microsoft.com/office/officeart/2005/8/layout/radial4"/>
    <dgm:cxn modelId="{0D721D85-AC5E-4EB6-9FBF-F3495069B340}" type="presOf" srcId="{55845384-95C8-46A1-8151-1EA0CDE8DF74}" destId="{9606148E-2C1E-46E1-B118-E4E6173EB074}" srcOrd="0" destOrd="0" presId="urn:microsoft.com/office/officeart/2005/8/layout/radial4"/>
    <dgm:cxn modelId="{FC53F6FF-6B51-46B4-81F8-538B31A1BD80}" srcId="{80D5B47A-8102-45F0-A69F-931B95F3B35C}" destId="{9E7CBA87-4C89-47F0-87CF-6537A6E9866C}" srcOrd="1" destOrd="0" parTransId="{8D287AA8-B34F-4EBF-8880-E23BFF9133D6}" sibTransId="{1DCB5E23-EE6F-41A3-9BD9-E1D91AC0955A}"/>
    <dgm:cxn modelId="{35F7A828-733B-432A-BBBD-988E4EB64754}" srcId="{80D5B47A-8102-45F0-A69F-931B95F3B35C}" destId="{E4C7AB72-F18C-4AF9-85B9-E860BD4C4508}" srcOrd="0" destOrd="0" parTransId="{77DABB7D-1193-4D41-9264-DBFA63225758}" sibTransId="{1E326394-F687-40E3-9138-23B4EF5679B0}"/>
    <dgm:cxn modelId="{646AC041-E39C-4D79-A95D-DD3005E54063}" type="presOf" srcId="{2BC33D07-A359-401E-998C-D5C11A937941}" destId="{F0AE35F7-C3F5-4C25-9E1E-FB5803B2956D}" srcOrd="0" destOrd="0" presId="urn:microsoft.com/office/officeart/2005/8/layout/radial4"/>
    <dgm:cxn modelId="{6FA6C204-62B2-45C1-93F1-2ADD3CA04C37}" type="presOf" srcId="{80D5B47A-8102-45F0-A69F-931B95F3B35C}" destId="{7079EE1F-BA2D-4DD0-90BF-C9DB6FD9ED42}" srcOrd="0" destOrd="0" presId="urn:microsoft.com/office/officeart/2005/8/layout/radial4"/>
    <dgm:cxn modelId="{1CA9E195-D6B6-4030-A03F-826EF76E73E8}" srcId="{55845384-95C8-46A1-8151-1EA0CDE8DF74}" destId="{80D5B47A-8102-45F0-A69F-931B95F3B35C}" srcOrd="0" destOrd="0" parTransId="{90236BC1-CEAD-4B18-9FE4-A857229CD7E6}" sibTransId="{BF369852-E0A2-4CD5-B443-811694753A7E}"/>
    <dgm:cxn modelId="{9CC7818D-3447-43E2-8B43-F21CFCBF42F9}" srcId="{80D5B47A-8102-45F0-A69F-931B95F3B35C}" destId="{2BC33D07-A359-401E-998C-D5C11A937941}" srcOrd="2" destOrd="0" parTransId="{9864C452-E385-4F43-912B-80CE4303D4AB}" sibTransId="{3157CB60-04A7-42BA-91A6-56749096DC22}"/>
    <dgm:cxn modelId="{F4DDAE98-BC90-4F23-93BB-22FECDA2EA73}" type="presParOf" srcId="{9606148E-2C1E-46E1-B118-E4E6173EB074}" destId="{7079EE1F-BA2D-4DD0-90BF-C9DB6FD9ED42}" srcOrd="0" destOrd="0" presId="urn:microsoft.com/office/officeart/2005/8/layout/radial4"/>
    <dgm:cxn modelId="{089ADF6C-A94F-46C9-9625-7AAA9C292FF3}" type="presParOf" srcId="{9606148E-2C1E-46E1-B118-E4E6173EB074}" destId="{B666D940-8677-4580-9237-BE1F4B495A99}" srcOrd="1" destOrd="0" presId="urn:microsoft.com/office/officeart/2005/8/layout/radial4"/>
    <dgm:cxn modelId="{A2317F1C-58E4-4434-BF18-B26FDCDE5C68}" type="presParOf" srcId="{9606148E-2C1E-46E1-B118-E4E6173EB074}" destId="{72311356-466C-48B2-8722-85E8857430E6}" srcOrd="2" destOrd="0" presId="urn:microsoft.com/office/officeart/2005/8/layout/radial4"/>
    <dgm:cxn modelId="{4DD0DF15-98CD-4815-9C6B-781216673E16}" type="presParOf" srcId="{9606148E-2C1E-46E1-B118-E4E6173EB074}" destId="{131CB575-8F1D-4EEB-90E0-BB3F2AE27AD9}" srcOrd="3" destOrd="0" presId="urn:microsoft.com/office/officeart/2005/8/layout/radial4"/>
    <dgm:cxn modelId="{810C76B6-ACF6-4EF1-8F62-CA6B7D8EF25F}" type="presParOf" srcId="{9606148E-2C1E-46E1-B118-E4E6173EB074}" destId="{E3600D6C-6709-4DD0-B95F-EE13D8F5A354}" srcOrd="4" destOrd="0" presId="urn:microsoft.com/office/officeart/2005/8/layout/radial4"/>
    <dgm:cxn modelId="{CA1878BF-E6C7-41B8-8155-5CA76069CE7B}" type="presParOf" srcId="{9606148E-2C1E-46E1-B118-E4E6173EB074}" destId="{B17EDF32-2844-4EE9-8750-C6297E95627F}" srcOrd="5" destOrd="0" presId="urn:microsoft.com/office/officeart/2005/8/layout/radial4"/>
    <dgm:cxn modelId="{B19C8B6E-7447-4AC9-AC1F-DC2F0271341D}" type="presParOf" srcId="{9606148E-2C1E-46E1-B118-E4E6173EB074}" destId="{F0AE35F7-C3F5-4C25-9E1E-FB5803B2956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5845384-95C8-46A1-8151-1EA0CDE8DF74}" type="doc">
      <dgm:prSet loTypeId="urn:microsoft.com/office/officeart/2005/8/layout/radial4" loCatId="relationship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80D5B47A-8102-45F0-A69F-931B95F3B35C}">
      <dgm:prSet phldrT="[Texto]"/>
      <dgm:spPr/>
      <dgm:t>
        <a:bodyPr/>
        <a:lstStyle/>
        <a:p>
          <a:r>
            <a:rPr lang="pt-BR" dirty="0" smtClean="0"/>
            <a:t>Eficácia Global</a:t>
          </a:r>
          <a:endParaRPr lang="pt-BR" dirty="0"/>
        </a:p>
      </dgm:t>
    </dgm:pt>
    <dgm:pt modelId="{90236BC1-CEAD-4B18-9FE4-A857229CD7E6}" type="parTrans" cxnId="{1CA9E195-D6B6-4030-A03F-826EF76E73E8}">
      <dgm:prSet/>
      <dgm:spPr/>
      <dgm:t>
        <a:bodyPr/>
        <a:lstStyle/>
        <a:p>
          <a:endParaRPr lang="pt-BR"/>
        </a:p>
      </dgm:t>
    </dgm:pt>
    <dgm:pt modelId="{BF369852-E0A2-4CD5-B443-811694753A7E}" type="sibTrans" cxnId="{1CA9E195-D6B6-4030-A03F-826EF76E73E8}">
      <dgm:prSet/>
      <dgm:spPr/>
      <dgm:t>
        <a:bodyPr/>
        <a:lstStyle/>
        <a:p>
          <a:endParaRPr lang="pt-BR"/>
        </a:p>
      </dgm:t>
    </dgm:pt>
    <dgm:pt modelId="{E4C7AB72-F18C-4AF9-85B9-E860BD4C4508}">
      <dgm:prSet phldrT="[Texto]"/>
      <dgm:spPr/>
      <dgm:t>
        <a:bodyPr/>
        <a:lstStyle/>
        <a:p>
          <a:r>
            <a:rPr lang="pt-BR" dirty="0" smtClean="0"/>
            <a:t>Objetivo 1</a:t>
          </a:r>
          <a:endParaRPr lang="pt-BR" dirty="0"/>
        </a:p>
      </dgm:t>
    </dgm:pt>
    <dgm:pt modelId="{77DABB7D-1193-4D41-9264-DBFA63225758}" type="parTrans" cxnId="{35F7A828-733B-432A-BBBD-988E4EB64754}">
      <dgm:prSet/>
      <dgm:spPr/>
      <dgm:t>
        <a:bodyPr/>
        <a:lstStyle/>
        <a:p>
          <a:endParaRPr lang="pt-BR"/>
        </a:p>
      </dgm:t>
    </dgm:pt>
    <dgm:pt modelId="{1E326394-F687-40E3-9138-23B4EF5679B0}" type="sibTrans" cxnId="{35F7A828-733B-432A-BBBD-988E4EB64754}">
      <dgm:prSet/>
      <dgm:spPr/>
      <dgm:t>
        <a:bodyPr/>
        <a:lstStyle/>
        <a:p>
          <a:endParaRPr lang="pt-BR"/>
        </a:p>
      </dgm:t>
    </dgm:pt>
    <dgm:pt modelId="{9E7CBA87-4C89-47F0-87CF-6537A6E9866C}">
      <dgm:prSet phldrT="[Texto]"/>
      <dgm:spPr/>
      <dgm:t>
        <a:bodyPr/>
        <a:lstStyle/>
        <a:p>
          <a:r>
            <a:rPr lang="pt-BR" dirty="0" smtClean="0"/>
            <a:t>Objetivo 2</a:t>
          </a:r>
          <a:endParaRPr lang="pt-BR" dirty="0"/>
        </a:p>
      </dgm:t>
    </dgm:pt>
    <dgm:pt modelId="{8D287AA8-B34F-4EBF-8880-E23BFF9133D6}" type="parTrans" cxnId="{FC53F6FF-6B51-46B4-81F8-538B31A1BD80}">
      <dgm:prSet/>
      <dgm:spPr/>
      <dgm:t>
        <a:bodyPr/>
        <a:lstStyle/>
        <a:p>
          <a:endParaRPr lang="pt-BR"/>
        </a:p>
      </dgm:t>
    </dgm:pt>
    <dgm:pt modelId="{1DCB5E23-EE6F-41A3-9BD9-E1D91AC0955A}" type="sibTrans" cxnId="{FC53F6FF-6B51-46B4-81F8-538B31A1BD80}">
      <dgm:prSet/>
      <dgm:spPr/>
      <dgm:t>
        <a:bodyPr/>
        <a:lstStyle/>
        <a:p>
          <a:endParaRPr lang="pt-BR"/>
        </a:p>
      </dgm:t>
    </dgm:pt>
    <dgm:pt modelId="{2BC33D07-A359-401E-998C-D5C11A937941}">
      <dgm:prSet phldrT="[Texto]"/>
      <dgm:spPr/>
      <dgm:t>
        <a:bodyPr/>
        <a:lstStyle/>
        <a:p>
          <a:r>
            <a:rPr lang="pt-BR" dirty="0" smtClean="0"/>
            <a:t>Objetivo 3</a:t>
          </a:r>
          <a:endParaRPr lang="pt-BR" dirty="0"/>
        </a:p>
      </dgm:t>
    </dgm:pt>
    <dgm:pt modelId="{9864C452-E385-4F43-912B-80CE4303D4AB}" type="parTrans" cxnId="{9CC7818D-3447-43E2-8B43-F21CFCBF42F9}">
      <dgm:prSet/>
      <dgm:spPr/>
      <dgm:t>
        <a:bodyPr/>
        <a:lstStyle/>
        <a:p>
          <a:endParaRPr lang="pt-BR"/>
        </a:p>
      </dgm:t>
    </dgm:pt>
    <dgm:pt modelId="{3157CB60-04A7-42BA-91A6-56749096DC22}" type="sibTrans" cxnId="{9CC7818D-3447-43E2-8B43-F21CFCBF42F9}">
      <dgm:prSet/>
      <dgm:spPr/>
      <dgm:t>
        <a:bodyPr/>
        <a:lstStyle/>
        <a:p>
          <a:endParaRPr lang="pt-BR"/>
        </a:p>
      </dgm:t>
    </dgm:pt>
    <dgm:pt modelId="{9606148E-2C1E-46E1-B118-E4E6173EB074}" type="pres">
      <dgm:prSet presAssocID="{55845384-95C8-46A1-8151-1EA0CDE8DF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079EE1F-BA2D-4DD0-90BF-C9DB6FD9ED42}" type="pres">
      <dgm:prSet presAssocID="{80D5B47A-8102-45F0-A69F-931B95F3B35C}" presName="centerShape" presStyleLbl="node0" presStyleIdx="0" presStyleCnt="1"/>
      <dgm:spPr/>
      <dgm:t>
        <a:bodyPr/>
        <a:lstStyle/>
        <a:p>
          <a:endParaRPr lang="pt-BR"/>
        </a:p>
      </dgm:t>
    </dgm:pt>
    <dgm:pt modelId="{B666D940-8677-4580-9237-BE1F4B495A99}" type="pres">
      <dgm:prSet presAssocID="{77DABB7D-1193-4D41-9264-DBFA63225758}" presName="parTrans" presStyleLbl="bgSibTrans2D1" presStyleIdx="0" presStyleCnt="3"/>
      <dgm:spPr/>
      <dgm:t>
        <a:bodyPr/>
        <a:lstStyle/>
        <a:p>
          <a:endParaRPr lang="pt-BR"/>
        </a:p>
      </dgm:t>
    </dgm:pt>
    <dgm:pt modelId="{72311356-466C-48B2-8722-85E8857430E6}" type="pres">
      <dgm:prSet presAssocID="{E4C7AB72-F18C-4AF9-85B9-E860BD4C450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1CB575-8F1D-4EEB-90E0-BB3F2AE27AD9}" type="pres">
      <dgm:prSet presAssocID="{8D287AA8-B34F-4EBF-8880-E23BFF9133D6}" presName="parTrans" presStyleLbl="bgSibTrans2D1" presStyleIdx="1" presStyleCnt="3"/>
      <dgm:spPr/>
      <dgm:t>
        <a:bodyPr/>
        <a:lstStyle/>
        <a:p>
          <a:endParaRPr lang="pt-BR"/>
        </a:p>
      </dgm:t>
    </dgm:pt>
    <dgm:pt modelId="{E3600D6C-6709-4DD0-B95F-EE13D8F5A354}" type="pres">
      <dgm:prSet presAssocID="{9E7CBA87-4C89-47F0-87CF-6537A6E9866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7EDF32-2844-4EE9-8750-C6297E95627F}" type="pres">
      <dgm:prSet presAssocID="{9864C452-E385-4F43-912B-80CE4303D4AB}" presName="parTrans" presStyleLbl="bgSibTrans2D1" presStyleIdx="2" presStyleCnt="3"/>
      <dgm:spPr/>
      <dgm:t>
        <a:bodyPr/>
        <a:lstStyle/>
        <a:p>
          <a:endParaRPr lang="pt-BR"/>
        </a:p>
      </dgm:t>
    </dgm:pt>
    <dgm:pt modelId="{F0AE35F7-C3F5-4C25-9E1E-FB5803B2956D}" type="pres">
      <dgm:prSet presAssocID="{2BC33D07-A359-401E-998C-D5C11A93794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0D542AD-33A3-4290-A92F-1E4370FE50DC}" type="presOf" srcId="{E4C7AB72-F18C-4AF9-85B9-E860BD4C4508}" destId="{72311356-466C-48B2-8722-85E8857430E6}" srcOrd="0" destOrd="0" presId="urn:microsoft.com/office/officeart/2005/8/layout/radial4"/>
    <dgm:cxn modelId="{6B112C09-A959-43AE-9A19-FCEFB0BD3777}" type="presOf" srcId="{9864C452-E385-4F43-912B-80CE4303D4AB}" destId="{B17EDF32-2844-4EE9-8750-C6297E95627F}" srcOrd="0" destOrd="0" presId="urn:microsoft.com/office/officeart/2005/8/layout/radial4"/>
    <dgm:cxn modelId="{FC53F6FF-6B51-46B4-81F8-538B31A1BD80}" srcId="{80D5B47A-8102-45F0-A69F-931B95F3B35C}" destId="{9E7CBA87-4C89-47F0-87CF-6537A6E9866C}" srcOrd="1" destOrd="0" parTransId="{8D287AA8-B34F-4EBF-8880-E23BFF9133D6}" sibTransId="{1DCB5E23-EE6F-41A3-9BD9-E1D91AC0955A}"/>
    <dgm:cxn modelId="{E1769D56-8A71-421A-A570-16164402FA42}" type="presOf" srcId="{9E7CBA87-4C89-47F0-87CF-6537A6E9866C}" destId="{E3600D6C-6709-4DD0-B95F-EE13D8F5A354}" srcOrd="0" destOrd="0" presId="urn:microsoft.com/office/officeart/2005/8/layout/radial4"/>
    <dgm:cxn modelId="{35F7A828-733B-432A-BBBD-988E4EB64754}" srcId="{80D5B47A-8102-45F0-A69F-931B95F3B35C}" destId="{E4C7AB72-F18C-4AF9-85B9-E860BD4C4508}" srcOrd="0" destOrd="0" parTransId="{77DABB7D-1193-4D41-9264-DBFA63225758}" sibTransId="{1E326394-F687-40E3-9138-23B4EF5679B0}"/>
    <dgm:cxn modelId="{0CA8E5FE-0EE5-407A-B4FD-768F7E77BC0E}" type="presOf" srcId="{80D5B47A-8102-45F0-A69F-931B95F3B35C}" destId="{7079EE1F-BA2D-4DD0-90BF-C9DB6FD9ED42}" srcOrd="0" destOrd="0" presId="urn:microsoft.com/office/officeart/2005/8/layout/radial4"/>
    <dgm:cxn modelId="{1C8591FC-DA3F-412D-83B0-BFCB67C9A87D}" type="presOf" srcId="{77DABB7D-1193-4D41-9264-DBFA63225758}" destId="{B666D940-8677-4580-9237-BE1F4B495A99}" srcOrd="0" destOrd="0" presId="urn:microsoft.com/office/officeart/2005/8/layout/radial4"/>
    <dgm:cxn modelId="{1CA9E195-D6B6-4030-A03F-826EF76E73E8}" srcId="{55845384-95C8-46A1-8151-1EA0CDE8DF74}" destId="{80D5B47A-8102-45F0-A69F-931B95F3B35C}" srcOrd="0" destOrd="0" parTransId="{90236BC1-CEAD-4B18-9FE4-A857229CD7E6}" sibTransId="{BF369852-E0A2-4CD5-B443-811694753A7E}"/>
    <dgm:cxn modelId="{6F61C2D5-536B-419A-8533-3E0DE40FCE4B}" type="presOf" srcId="{8D287AA8-B34F-4EBF-8880-E23BFF9133D6}" destId="{131CB575-8F1D-4EEB-90E0-BB3F2AE27AD9}" srcOrd="0" destOrd="0" presId="urn:microsoft.com/office/officeart/2005/8/layout/radial4"/>
    <dgm:cxn modelId="{09A43127-6039-4789-81D9-A4A6EF97D66D}" type="presOf" srcId="{55845384-95C8-46A1-8151-1EA0CDE8DF74}" destId="{9606148E-2C1E-46E1-B118-E4E6173EB074}" srcOrd="0" destOrd="0" presId="urn:microsoft.com/office/officeart/2005/8/layout/radial4"/>
    <dgm:cxn modelId="{FCEA39D0-A3F6-45A7-8C1F-3F74E555E12F}" type="presOf" srcId="{2BC33D07-A359-401E-998C-D5C11A937941}" destId="{F0AE35F7-C3F5-4C25-9E1E-FB5803B2956D}" srcOrd="0" destOrd="0" presId="urn:microsoft.com/office/officeart/2005/8/layout/radial4"/>
    <dgm:cxn modelId="{9CC7818D-3447-43E2-8B43-F21CFCBF42F9}" srcId="{80D5B47A-8102-45F0-A69F-931B95F3B35C}" destId="{2BC33D07-A359-401E-998C-D5C11A937941}" srcOrd="2" destOrd="0" parTransId="{9864C452-E385-4F43-912B-80CE4303D4AB}" sibTransId="{3157CB60-04A7-42BA-91A6-56749096DC22}"/>
    <dgm:cxn modelId="{B43B7116-9B8F-4ACB-8CE3-33F34E83FAAE}" type="presParOf" srcId="{9606148E-2C1E-46E1-B118-E4E6173EB074}" destId="{7079EE1F-BA2D-4DD0-90BF-C9DB6FD9ED42}" srcOrd="0" destOrd="0" presId="urn:microsoft.com/office/officeart/2005/8/layout/radial4"/>
    <dgm:cxn modelId="{49D80D59-90B7-4F57-85D9-55E0247DF103}" type="presParOf" srcId="{9606148E-2C1E-46E1-B118-E4E6173EB074}" destId="{B666D940-8677-4580-9237-BE1F4B495A99}" srcOrd="1" destOrd="0" presId="urn:microsoft.com/office/officeart/2005/8/layout/radial4"/>
    <dgm:cxn modelId="{3B047C17-BD1E-4694-B5B4-DBEB35A64249}" type="presParOf" srcId="{9606148E-2C1E-46E1-B118-E4E6173EB074}" destId="{72311356-466C-48B2-8722-85E8857430E6}" srcOrd="2" destOrd="0" presId="urn:microsoft.com/office/officeart/2005/8/layout/radial4"/>
    <dgm:cxn modelId="{455E2572-370F-40F4-B40A-AC2C54C1980A}" type="presParOf" srcId="{9606148E-2C1E-46E1-B118-E4E6173EB074}" destId="{131CB575-8F1D-4EEB-90E0-BB3F2AE27AD9}" srcOrd="3" destOrd="0" presId="urn:microsoft.com/office/officeart/2005/8/layout/radial4"/>
    <dgm:cxn modelId="{0AE86923-B562-4D86-B068-108B79EED2E4}" type="presParOf" srcId="{9606148E-2C1E-46E1-B118-E4E6173EB074}" destId="{E3600D6C-6709-4DD0-B95F-EE13D8F5A354}" srcOrd="4" destOrd="0" presId="urn:microsoft.com/office/officeart/2005/8/layout/radial4"/>
    <dgm:cxn modelId="{E1423423-10F8-4215-810D-3642D39B0965}" type="presParOf" srcId="{9606148E-2C1E-46E1-B118-E4E6173EB074}" destId="{B17EDF32-2844-4EE9-8750-C6297E95627F}" srcOrd="5" destOrd="0" presId="urn:microsoft.com/office/officeart/2005/8/layout/radial4"/>
    <dgm:cxn modelId="{1ECC3DBC-18F1-46A3-8C01-0CEB48062085}" type="presParOf" srcId="{9606148E-2C1E-46E1-B118-E4E6173EB074}" destId="{F0AE35F7-C3F5-4C25-9E1E-FB5803B2956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F8C467A-C824-405F-9B7F-6D02E0D6DD7D}" type="doc">
      <dgm:prSet loTypeId="urn:microsoft.com/office/officeart/2005/8/layout/vProcess5" loCatId="process" qsTypeId="urn:microsoft.com/office/officeart/2005/8/quickstyle/3d3" qsCatId="3D" csTypeId="urn:microsoft.com/office/officeart/2005/8/colors/colorful1#5" csCatId="colorful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pt-BR"/>
        </a:p>
      </dgm:t>
    </dgm:pt>
    <dgm:pt modelId="{23087E71-7266-4BD3-8C80-5D6FA069CDC5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2000" dirty="0" smtClean="0">
              <a:solidFill>
                <a:srgbClr val="FFFF00"/>
              </a:solidFill>
            </a:rPr>
            <a:t>Modelo educacional</a:t>
          </a:r>
          <a:endParaRPr lang="pt-BR" sz="2000" dirty="0">
            <a:solidFill>
              <a:srgbClr val="FFFF00"/>
            </a:solidFill>
          </a:endParaRPr>
        </a:p>
      </dgm:t>
    </dgm:pt>
    <dgm:pt modelId="{C05ECEBB-4647-4A87-A7D3-B41F9798280F}" type="parTrans" cxnId="{F54BD200-EC3D-47FB-A9B0-189C471C286F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7F6CC9A0-1C12-446B-A5C3-8712A0780406}" type="sibTrans" cxnId="{F54BD200-EC3D-47FB-A9B0-189C471C286F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B14C1F47-3931-4FB1-A3B2-1CBE95C2E479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1800" dirty="0" smtClean="0">
              <a:solidFill>
                <a:srgbClr val="FFFF00"/>
              </a:solidFill>
            </a:rPr>
            <a:t>Mudança para solucionar problemas</a:t>
          </a:r>
          <a:endParaRPr lang="pt-BR" sz="1800" dirty="0">
            <a:solidFill>
              <a:srgbClr val="FFFF00"/>
            </a:solidFill>
          </a:endParaRPr>
        </a:p>
      </dgm:t>
    </dgm:pt>
    <dgm:pt modelId="{6FB33BC9-5FAF-405C-B65E-41AB9028F654}" type="parTrans" cxnId="{1E5B86D2-E60A-4124-8795-E01217DF84A2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AF3043C6-E1B8-48F5-9474-8A64AAD21DE5}" type="sibTrans" cxnId="{1E5B86D2-E60A-4124-8795-E01217DF84A2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928B6632-BACF-47E3-940C-88B82DA5D717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1800" dirty="0" smtClean="0">
              <a:solidFill>
                <a:srgbClr val="FFFF00"/>
              </a:solidFill>
            </a:rPr>
            <a:t>Construção de Projetos</a:t>
          </a:r>
          <a:endParaRPr lang="pt-BR" sz="1800" dirty="0">
            <a:solidFill>
              <a:srgbClr val="FFFF00"/>
            </a:solidFill>
          </a:endParaRPr>
        </a:p>
      </dgm:t>
    </dgm:pt>
    <dgm:pt modelId="{C95B4B39-9985-4BFA-9F0B-4BB0A079EC39}" type="parTrans" cxnId="{BAFE7329-324E-4B2D-BF08-05169D0A2976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54FBAD50-DA55-4BBA-82D6-46BEACDCB326}" type="sibTrans" cxnId="{BAFE7329-324E-4B2D-BF08-05169D0A2976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426E067E-C9D4-40FF-85E5-A7A0536BA67B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Ênfase nas pessoas</a:t>
          </a:r>
          <a:endParaRPr lang="pt-BR" sz="1800" dirty="0">
            <a:solidFill>
              <a:schemeClr val="tx1"/>
            </a:solidFill>
          </a:endParaRPr>
        </a:p>
      </dgm:t>
    </dgm:pt>
    <dgm:pt modelId="{0D731E0D-BE36-4336-A52E-3AA3F0E3371E}" type="parTrans" cxnId="{9E46E5E8-4AC1-44FE-8FAB-82026DA57E7E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766E33FE-7384-45DC-B15C-EFAA7DF891A9}" type="sibTrans" cxnId="{9E46E5E8-4AC1-44FE-8FAB-82026DA57E7E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A6B7454D-0D93-417C-A888-3F372D4277C8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Foco na identidade, desenvolvimento humano e eficiência da organização</a:t>
          </a:r>
          <a:endParaRPr lang="pt-BR" sz="1600" dirty="0">
            <a:solidFill>
              <a:schemeClr val="tx1"/>
            </a:solidFill>
          </a:endParaRPr>
        </a:p>
      </dgm:t>
    </dgm:pt>
    <dgm:pt modelId="{65E1F445-D6A6-4BF3-8203-ADC6B7C455BF}" type="parTrans" cxnId="{F344116F-4408-405F-B4D1-9BCE9E74AC2C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4DB816F0-27F9-4936-BA8B-207173849502}" type="sibTrans" cxnId="{F344116F-4408-405F-B4D1-9BCE9E74AC2C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59BAA499-0E2D-4BAE-AB07-B028A1D22708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gm:spPr>
      <dgm:t>
        <a:bodyPr/>
        <a:lstStyle/>
        <a:p>
          <a:r>
            <a:rPr lang="pt-BR" sz="1400" dirty="0" smtClean="0">
              <a:solidFill>
                <a:schemeClr val="tx1"/>
              </a:solidFill>
            </a:rPr>
            <a:t>Segue o comportamento organizacional, apoiado no feedback, e da experiência prévia da equipe.</a:t>
          </a:r>
          <a:endParaRPr lang="pt-BR" sz="1400" dirty="0">
            <a:solidFill>
              <a:schemeClr val="tx1"/>
            </a:solidFill>
          </a:endParaRPr>
        </a:p>
      </dgm:t>
    </dgm:pt>
    <dgm:pt modelId="{E5661BA5-0526-433B-92A8-CD6433B08944}" type="parTrans" cxnId="{DF175BAB-4BA8-41E0-80AD-CA037660FCB8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3952F5E8-2F3D-4488-BB46-760F1535453E}" type="sibTrans" cxnId="{DF175BAB-4BA8-41E0-80AD-CA037660FCB8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CFCA2BB8-C2A5-49F0-BD17-E91C3FE4FDE5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1800" dirty="0" smtClean="0">
              <a:solidFill>
                <a:srgbClr val="FFFF00"/>
              </a:solidFill>
            </a:rPr>
            <a:t>Implantado, na maioria das vezes, por consultoria externa</a:t>
          </a:r>
          <a:endParaRPr lang="pt-BR" sz="1800" dirty="0">
            <a:solidFill>
              <a:srgbClr val="FFFF00"/>
            </a:solidFill>
          </a:endParaRPr>
        </a:p>
      </dgm:t>
    </dgm:pt>
    <dgm:pt modelId="{1CC90A9F-D158-481C-A9DC-082A036B7871}" type="parTrans" cxnId="{DD50DDFF-B065-4406-B24D-4C2323D38E69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D315BDA0-5F7D-458D-876A-41B716F014A0}" type="sibTrans" cxnId="{DD50DDFF-B065-4406-B24D-4C2323D38E69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0A9CF825-7E3F-4077-A834-40DFBBA51BCF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Isenção</a:t>
          </a:r>
          <a:endParaRPr lang="pt-BR" sz="1600" dirty="0">
            <a:solidFill>
              <a:schemeClr val="tx1"/>
            </a:solidFill>
          </a:endParaRPr>
        </a:p>
      </dgm:t>
    </dgm:pt>
    <dgm:pt modelId="{76E7C452-F0F6-4FDD-ACE8-2DFA3DF1406A}" type="parTrans" cxnId="{7FDC5377-CDCE-4C40-8E42-98561C60FE75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EA2D3A7F-5F29-4A12-BDE6-4F4DE39001D2}" type="sibTrans" cxnId="{7FDC5377-CDCE-4C40-8E42-98561C60FE75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AFDFD531-230C-4430-AB99-5FD53440E955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sz="1800" dirty="0" smtClean="0">
              <a:solidFill>
                <a:srgbClr val="FFFF00"/>
              </a:solidFill>
            </a:rPr>
            <a:t>Influência nos resultados</a:t>
          </a:r>
          <a:endParaRPr lang="pt-BR" sz="1800" dirty="0">
            <a:solidFill>
              <a:srgbClr val="FFFF00"/>
            </a:solidFill>
          </a:endParaRPr>
        </a:p>
      </dgm:t>
    </dgm:pt>
    <dgm:pt modelId="{3508B28E-A212-4764-BA67-184E90B1750D}" type="parTrans" cxnId="{CBCFEE32-1B1C-4D22-A49D-D63DF0F2E323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69414210-4EE1-49CA-98C9-CA963E82A74D}" type="sibTrans" cxnId="{CBCFEE32-1B1C-4D22-A49D-D63DF0F2E323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D4648601-EB4E-4467-B0A5-65C6DC382465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Nível de colaboração</a:t>
          </a:r>
          <a:endParaRPr lang="pt-BR" sz="1600" dirty="0">
            <a:solidFill>
              <a:schemeClr val="tx1"/>
            </a:solidFill>
          </a:endParaRPr>
        </a:p>
      </dgm:t>
    </dgm:pt>
    <dgm:pt modelId="{FC9872A7-D863-4D39-851B-055838BC7634}" type="parTrans" cxnId="{9F115697-26BB-4EDE-BE18-FC2CDE5F68E9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CC6F3B61-A88E-4870-A34F-C4560A7FEE5C}" type="sibTrans" cxnId="{9F115697-26BB-4EDE-BE18-FC2CDE5F68E9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8FD3770E-E278-4F4C-9AA2-04CD83C8C0EE}" type="pres">
      <dgm:prSet presAssocID="{4F8C467A-C824-405F-9B7F-6D02E0D6DD7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144F600-AEE9-44FA-BF2E-C88550083D46}" type="pres">
      <dgm:prSet presAssocID="{4F8C467A-C824-405F-9B7F-6D02E0D6DD7D}" presName="dummyMaxCanvas" presStyleCnt="0">
        <dgm:presLayoutVars/>
      </dgm:prSet>
      <dgm:spPr/>
    </dgm:pt>
    <dgm:pt modelId="{81FFF72C-7F6E-414A-80F5-8FDC4A067E84}" type="pres">
      <dgm:prSet presAssocID="{4F8C467A-C824-405F-9B7F-6D02E0D6DD7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414D5A-C0D3-4630-B40F-B08F9B9E9994}" type="pres">
      <dgm:prSet presAssocID="{4F8C467A-C824-405F-9B7F-6D02E0D6DD7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A7EA4B-43E4-4F1F-BB6C-38B7228F4E3B}" type="pres">
      <dgm:prSet presAssocID="{4F8C467A-C824-405F-9B7F-6D02E0D6DD7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A97788-3A8E-4B13-984D-5724EA1C890B}" type="pres">
      <dgm:prSet presAssocID="{4F8C467A-C824-405F-9B7F-6D02E0D6DD7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BC66CD-AB04-4AE6-918B-FA37AA2EC5EE}" type="pres">
      <dgm:prSet presAssocID="{4F8C467A-C824-405F-9B7F-6D02E0D6DD7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18F27D-E0D7-404E-9354-F1626E9C3AF8}" type="pres">
      <dgm:prSet presAssocID="{4F8C467A-C824-405F-9B7F-6D02E0D6DD7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580028-2A8C-4375-AC5E-BD7E30DE7FA5}" type="pres">
      <dgm:prSet presAssocID="{4F8C467A-C824-405F-9B7F-6D02E0D6DD7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C144F5-2E50-4C2E-B6D9-5127CAE42D71}" type="pres">
      <dgm:prSet presAssocID="{4F8C467A-C824-405F-9B7F-6D02E0D6DD7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850D5D-6513-4CC5-B512-05E7D37A449E}" type="pres">
      <dgm:prSet presAssocID="{4F8C467A-C824-405F-9B7F-6D02E0D6DD7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3B9289-3200-49EB-B0E3-70F59F95E2E0}" type="pres">
      <dgm:prSet presAssocID="{4F8C467A-C824-405F-9B7F-6D02E0D6DD7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FC8F8B-8177-4B9B-9790-D435D0E2E646}" type="pres">
      <dgm:prSet presAssocID="{4F8C467A-C824-405F-9B7F-6D02E0D6DD7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E4052D-D74D-4B10-AA5A-467019876446}" type="pres">
      <dgm:prSet presAssocID="{4F8C467A-C824-405F-9B7F-6D02E0D6DD7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E32EA8-9ED1-4DE6-9BDB-C6DF9AA2136F}" type="pres">
      <dgm:prSet presAssocID="{4F8C467A-C824-405F-9B7F-6D02E0D6DD7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EA2882-3519-4D57-96FA-EB15B8B96ACD}" type="pres">
      <dgm:prSet presAssocID="{4F8C467A-C824-405F-9B7F-6D02E0D6DD7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54BD200-EC3D-47FB-A9B0-189C471C286F}" srcId="{4F8C467A-C824-405F-9B7F-6D02E0D6DD7D}" destId="{23087E71-7266-4BD3-8C80-5D6FA069CDC5}" srcOrd="0" destOrd="0" parTransId="{C05ECEBB-4647-4A87-A7D3-B41F9798280F}" sibTransId="{7F6CC9A0-1C12-446B-A5C3-8712A0780406}"/>
    <dgm:cxn modelId="{7FDC5377-CDCE-4C40-8E42-98561C60FE75}" srcId="{CFCA2BB8-C2A5-49F0-BD17-E91C3FE4FDE5}" destId="{0A9CF825-7E3F-4077-A834-40DFBBA51BCF}" srcOrd="0" destOrd="0" parTransId="{76E7C452-F0F6-4FDD-ACE8-2DFA3DF1406A}" sibTransId="{EA2D3A7F-5F29-4A12-BDE6-4F4DE39001D2}"/>
    <dgm:cxn modelId="{8DE47F23-D311-4F8C-9404-BFBDAD85D5D0}" type="presOf" srcId="{23087E71-7266-4BD3-8C80-5D6FA069CDC5}" destId="{81FFF72C-7F6E-414A-80F5-8FDC4A067E84}" srcOrd="0" destOrd="0" presId="urn:microsoft.com/office/officeart/2005/8/layout/vProcess5"/>
    <dgm:cxn modelId="{BAFE7329-324E-4B2D-BF08-05169D0A2976}" srcId="{4F8C467A-C824-405F-9B7F-6D02E0D6DD7D}" destId="{928B6632-BACF-47E3-940C-88B82DA5D717}" srcOrd="2" destOrd="0" parTransId="{C95B4B39-9985-4BFA-9F0B-4BB0A079EC39}" sibTransId="{54FBAD50-DA55-4BBA-82D6-46BEACDCB326}"/>
    <dgm:cxn modelId="{FD7B1363-E10E-4E49-92BC-ECC0AA71E01B}" type="presOf" srcId="{59BAA499-0E2D-4BAE-AB07-B028A1D22708}" destId="{E9A7EA4B-43E4-4F1F-BB6C-38B7228F4E3B}" srcOrd="0" destOrd="1" presId="urn:microsoft.com/office/officeart/2005/8/layout/vProcess5"/>
    <dgm:cxn modelId="{CB61BE61-3755-4D44-B9CE-EDA8BD71BB0B}" type="presOf" srcId="{D4648601-EB4E-4467-B0A5-65C6DC382465}" destId="{C8BC66CD-AB04-4AE6-918B-FA37AA2EC5EE}" srcOrd="0" destOrd="1" presId="urn:microsoft.com/office/officeart/2005/8/layout/vProcess5"/>
    <dgm:cxn modelId="{1FF8DE43-8DDD-4176-85B3-7685F91B1BC7}" type="presOf" srcId="{AF3043C6-E1B8-48F5-9474-8A64AAD21DE5}" destId="{4F580028-2A8C-4375-AC5E-BD7E30DE7FA5}" srcOrd="0" destOrd="0" presId="urn:microsoft.com/office/officeart/2005/8/layout/vProcess5"/>
    <dgm:cxn modelId="{C721CE21-C8E1-4101-9BD9-0B3D92F5CA96}" type="presOf" srcId="{928B6632-BACF-47E3-940C-88B82DA5D717}" destId="{EEE4052D-D74D-4B10-AA5A-467019876446}" srcOrd="1" destOrd="0" presId="urn:microsoft.com/office/officeart/2005/8/layout/vProcess5"/>
    <dgm:cxn modelId="{6F248C2F-4FEF-46C2-81BF-BDC9D59AAF06}" type="presOf" srcId="{0A9CF825-7E3F-4077-A834-40DFBBA51BCF}" destId="{89E32EA8-9ED1-4DE6-9BDB-C6DF9AA2136F}" srcOrd="1" destOrd="1" presId="urn:microsoft.com/office/officeart/2005/8/layout/vProcess5"/>
    <dgm:cxn modelId="{9F115697-26BB-4EDE-BE18-FC2CDE5F68E9}" srcId="{AFDFD531-230C-4430-AB99-5FD53440E955}" destId="{D4648601-EB4E-4467-B0A5-65C6DC382465}" srcOrd="0" destOrd="0" parTransId="{FC9872A7-D863-4D39-851B-055838BC7634}" sibTransId="{CC6F3B61-A88E-4870-A34F-C4560A7FEE5C}"/>
    <dgm:cxn modelId="{CBCFEE32-1B1C-4D22-A49D-D63DF0F2E323}" srcId="{4F8C467A-C824-405F-9B7F-6D02E0D6DD7D}" destId="{AFDFD531-230C-4430-AB99-5FD53440E955}" srcOrd="4" destOrd="0" parTransId="{3508B28E-A212-4764-BA67-184E90B1750D}" sibTransId="{69414210-4EE1-49CA-98C9-CA963E82A74D}"/>
    <dgm:cxn modelId="{F8335AE9-C56B-4C89-AC7D-7104C8D102AF}" type="presOf" srcId="{AFDFD531-230C-4430-AB99-5FD53440E955}" destId="{4EEA2882-3519-4D57-96FA-EB15B8B96ACD}" srcOrd="1" destOrd="0" presId="urn:microsoft.com/office/officeart/2005/8/layout/vProcess5"/>
    <dgm:cxn modelId="{95759DD0-BCA2-4680-88D4-DDE7D5F9EF32}" type="presOf" srcId="{AFDFD531-230C-4430-AB99-5FD53440E955}" destId="{C8BC66CD-AB04-4AE6-918B-FA37AA2EC5EE}" srcOrd="0" destOrd="0" presId="urn:microsoft.com/office/officeart/2005/8/layout/vProcess5"/>
    <dgm:cxn modelId="{A48F4283-19E9-4E7E-A6E7-864EA69007B2}" type="presOf" srcId="{54FBAD50-DA55-4BBA-82D6-46BEACDCB326}" destId="{74C144F5-2E50-4C2E-B6D9-5127CAE42D71}" srcOrd="0" destOrd="0" presId="urn:microsoft.com/office/officeart/2005/8/layout/vProcess5"/>
    <dgm:cxn modelId="{DEAC08AD-0248-4054-9E3F-A7927C2623A4}" type="presOf" srcId="{B14C1F47-3931-4FB1-A3B2-1CBE95C2E479}" destId="{2AFC8F8B-8177-4B9B-9790-D435D0E2E646}" srcOrd="1" destOrd="0" presId="urn:microsoft.com/office/officeart/2005/8/layout/vProcess5"/>
    <dgm:cxn modelId="{F756E884-5F53-4906-B685-558DCBB9B3A5}" type="presOf" srcId="{A6B7454D-0D93-417C-A888-3F372D4277C8}" destId="{2AFC8F8B-8177-4B9B-9790-D435D0E2E646}" srcOrd="1" destOrd="1" presId="urn:microsoft.com/office/officeart/2005/8/layout/vProcess5"/>
    <dgm:cxn modelId="{56E81B19-C161-408E-971C-E7F10E78E796}" type="presOf" srcId="{426E067E-C9D4-40FF-85E5-A7A0536BA67B}" destId="{81FFF72C-7F6E-414A-80F5-8FDC4A067E84}" srcOrd="0" destOrd="1" presId="urn:microsoft.com/office/officeart/2005/8/layout/vProcess5"/>
    <dgm:cxn modelId="{DD0E4DC6-4400-4DE1-BBF1-E51049393BD6}" type="presOf" srcId="{59BAA499-0E2D-4BAE-AB07-B028A1D22708}" destId="{EEE4052D-D74D-4B10-AA5A-467019876446}" srcOrd="1" destOrd="1" presId="urn:microsoft.com/office/officeart/2005/8/layout/vProcess5"/>
    <dgm:cxn modelId="{243F9AE1-923C-4496-A46A-BE0F92221F54}" type="presOf" srcId="{23087E71-7266-4BD3-8C80-5D6FA069CDC5}" destId="{ED3B9289-3200-49EB-B0E3-70F59F95E2E0}" srcOrd="1" destOrd="0" presId="urn:microsoft.com/office/officeart/2005/8/layout/vProcess5"/>
    <dgm:cxn modelId="{A1F86042-B475-467B-B11F-BA3342EE48A4}" type="presOf" srcId="{CFCA2BB8-C2A5-49F0-BD17-E91C3FE4FDE5}" destId="{4AA97788-3A8E-4B13-984D-5724EA1C890B}" srcOrd="0" destOrd="0" presId="urn:microsoft.com/office/officeart/2005/8/layout/vProcess5"/>
    <dgm:cxn modelId="{246C62A5-6DE4-4F40-AE35-8315A6EC448A}" type="presOf" srcId="{0A9CF825-7E3F-4077-A834-40DFBBA51BCF}" destId="{4AA97788-3A8E-4B13-984D-5724EA1C890B}" srcOrd="0" destOrd="1" presId="urn:microsoft.com/office/officeart/2005/8/layout/vProcess5"/>
    <dgm:cxn modelId="{DD50DDFF-B065-4406-B24D-4C2323D38E69}" srcId="{4F8C467A-C824-405F-9B7F-6D02E0D6DD7D}" destId="{CFCA2BB8-C2A5-49F0-BD17-E91C3FE4FDE5}" srcOrd="3" destOrd="0" parTransId="{1CC90A9F-D158-481C-A9DC-082A036B7871}" sibTransId="{D315BDA0-5F7D-458D-876A-41B716F014A0}"/>
    <dgm:cxn modelId="{1E5B86D2-E60A-4124-8795-E01217DF84A2}" srcId="{4F8C467A-C824-405F-9B7F-6D02E0D6DD7D}" destId="{B14C1F47-3931-4FB1-A3B2-1CBE95C2E479}" srcOrd="1" destOrd="0" parTransId="{6FB33BC9-5FAF-405C-B65E-41AB9028F654}" sibTransId="{AF3043C6-E1B8-48F5-9474-8A64AAD21DE5}"/>
    <dgm:cxn modelId="{6357B743-DEDA-4985-9FCD-9757D3546234}" type="presOf" srcId="{D315BDA0-5F7D-458D-876A-41B716F014A0}" destId="{D2850D5D-6513-4CC5-B512-05E7D37A449E}" srcOrd="0" destOrd="0" presId="urn:microsoft.com/office/officeart/2005/8/layout/vProcess5"/>
    <dgm:cxn modelId="{FB0F9179-C1EE-473D-90BC-53E9220E4B71}" type="presOf" srcId="{B14C1F47-3931-4FB1-A3B2-1CBE95C2E479}" destId="{5C414D5A-C0D3-4630-B40F-B08F9B9E9994}" srcOrd="0" destOrd="0" presId="urn:microsoft.com/office/officeart/2005/8/layout/vProcess5"/>
    <dgm:cxn modelId="{9BC3741D-39BE-4E7A-BD9B-B471DBB4B001}" type="presOf" srcId="{D4648601-EB4E-4467-B0A5-65C6DC382465}" destId="{4EEA2882-3519-4D57-96FA-EB15B8B96ACD}" srcOrd="1" destOrd="1" presId="urn:microsoft.com/office/officeart/2005/8/layout/vProcess5"/>
    <dgm:cxn modelId="{76589401-210F-41A0-B630-C76DE30E63E7}" type="presOf" srcId="{A6B7454D-0D93-417C-A888-3F372D4277C8}" destId="{5C414D5A-C0D3-4630-B40F-B08F9B9E9994}" srcOrd="0" destOrd="1" presId="urn:microsoft.com/office/officeart/2005/8/layout/vProcess5"/>
    <dgm:cxn modelId="{5BCE6028-2C45-430D-95C0-C36C49738711}" type="presOf" srcId="{426E067E-C9D4-40FF-85E5-A7A0536BA67B}" destId="{ED3B9289-3200-49EB-B0E3-70F59F95E2E0}" srcOrd="1" destOrd="1" presId="urn:microsoft.com/office/officeart/2005/8/layout/vProcess5"/>
    <dgm:cxn modelId="{F344116F-4408-405F-B4D1-9BCE9E74AC2C}" srcId="{B14C1F47-3931-4FB1-A3B2-1CBE95C2E479}" destId="{A6B7454D-0D93-417C-A888-3F372D4277C8}" srcOrd="0" destOrd="0" parTransId="{65E1F445-D6A6-4BF3-8203-ADC6B7C455BF}" sibTransId="{4DB816F0-27F9-4936-BA8B-207173849502}"/>
    <dgm:cxn modelId="{DFD6834D-E5CC-42A4-9149-CEFAAB06CEC6}" type="presOf" srcId="{7F6CC9A0-1C12-446B-A5C3-8712A0780406}" destId="{7A18F27D-E0D7-404E-9354-F1626E9C3AF8}" srcOrd="0" destOrd="0" presId="urn:microsoft.com/office/officeart/2005/8/layout/vProcess5"/>
    <dgm:cxn modelId="{9E46E5E8-4AC1-44FE-8FAB-82026DA57E7E}" srcId="{23087E71-7266-4BD3-8C80-5D6FA069CDC5}" destId="{426E067E-C9D4-40FF-85E5-A7A0536BA67B}" srcOrd="0" destOrd="0" parTransId="{0D731E0D-BE36-4336-A52E-3AA3F0E3371E}" sibTransId="{766E33FE-7384-45DC-B15C-EFAA7DF891A9}"/>
    <dgm:cxn modelId="{EEFE8139-A83D-4FA1-A7C7-2997708CFD0A}" type="presOf" srcId="{928B6632-BACF-47E3-940C-88B82DA5D717}" destId="{E9A7EA4B-43E4-4F1F-BB6C-38B7228F4E3B}" srcOrd="0" destOrd="0" presId="urn:microsoft.com/office/officeart/2005/8/layout/vProcess5"/>
    <dgm:cxn modelId="{DF175BAB-4BA8-41E0-80AD-CA037660FCB8}" srcId="{928B6632-BACF-47E3-940C-88B82DA5D717}" destId="{59BAA499-0E2D-4BAE-AB07-B028A1D22708}" srcOrd="0" destOrd="0" parTransId="{E5661BA5-0526-433B-92A8-CD6433B08944}" sibTransId="{3952F5E8-2F3D-4488-BB46-760F1535453E}"/>
    <dgm:cxn modelId="{8A179400-A66C-4F80-8531-0883CFC18A57}" type="presOf" srcId="{4F8C467A-C824-405F-9B7F-6D02E0D6DD7D}" destId="{8FD3770E-E278-4F4C-9AA2-04CD83C8C0EE}" srcOrd="0" destOrd="0" presId="urn:microsoft.com/office/officeart/2005/8/layout/vProcess5"/>
    <dgm:cxn modelId="{7278356C-7C8B-4BA4-9138-2F7B46E9A59E}" type="presOf" srcId="{CFCA2BB8-C2A5-49F0-BD17-E91C3FE4FDE5}" destId="{89E32EA8-9ED1-4DE6-9BDB-C6DF9AA2136F}" srcOrd="1" destOrd="0" presId="urn:microsoft.com/office/officeart/2005/8/layout/vProcess5"/>
    <dgm:cxn modelId="{140FAE23-597E-44FF-8824-2B9576954B27}" type="presParOf" srcId="{8FD3770E-E278-4F4C-9AA2-04CD83C8C0EE}" destId="{0144F600-AEE9-44FA-BF2E-C88550083D46}" srcOrd="0" destOrd="0" presId="urn:microsoft.com/office/officeart/2005/8/layout/vProcess5"/>
    <dgm:cxn modelId="{3C1DD36C-BB7A-48C1-84D7-AC68DBED50DE}" type="presParOf" srcId="{8FD3770E-E278-4F4C-9AA2-04CD83C8C0EE}" destId="{81FFF72C-7F6E-414A-80F5-8FDC4A067E84}" srcOrd="1" destOrd="0" presId="urn:microsoft.com/office/officeart/2005/8/layout/vProcess5"/>
    <dgm:cxn modelId="{F7CDD547-5B43-44B8-ADB9-4C35FD18F78F}" type="presParOf" srcId="{8FD3770E-E278-4F4C-9AA2-04CD83C8C0EE}" destId="{5C414D5A-C0D3-4630-B40F-B08F9B9E9994}" srcOrd="2" destOrd="0" presId="urn:microsoft.com/office/officeart/2005/8/layout/vProcess5"/>
    <dgm:cxn modelId="{93950721-CBF5-4B21-BA08-11F55E849496}" type="presParOf" srcId="{8FD3770E-E278-4F4C-9AA2-04CD83C8C0EE}" destId="{E9A7EA4B-43E4-4F1F-BB6C-38B7228F4E3B}" srcOrd="3" destOrd="0" presId="urn:microsoft.com/office/officeart/2005/8/layout/vProcess5"/>
    <dgm:cxn modelId="{8F729EC1-C356-475E-A248-E18E6D87301B}" type="presParOf" srcId="{8FD3770E-E278-4F4C-9AA2-04CD83C8C0EE}" destId="{4AA97788-3A8E-4B13-984D-5724EA1C890B}" srcOrd="4" destOrd="0" presId="urn:microsoft.com/office/officeart/2005/8/layout/vProcess5"/>
    <dgm:cxn modelId="{EEEAFF71-AA03-4926-8680-5EADA2405151}" type="presParOf" srcId="{8FD3770E-E278-4F4C-9AA2-04CD83C8C0EE}" destId="{C8BC66CD-AB04-4AE6-918B-FA37AA2EC5EE}" srcOrd="5" destOrd="0" presId="urn:microsoft.com/office/officeart/2005/8/layout/vProcess5"/>
    <dgm:cxn modelId="{F3208169-A7E9-4826-8967-D0D11A1C4C90}" type="presParOf" srcId="{8FD3770E-E278-4F4C-9AA2-04CD83C8C0EE}" destId="{7A18F27D-E0D7-404E-9354-F1626E9C3AF8}" srcOrd="6" destOrd="0" presId="urn:microsoft.com/office/officeart/2005/8/layout/vProcess5"/>
    <dgm:cxn modelId="{7A827EBF-C745-4ED1-89A2-8D99A6F005F5}" type="presParOf" srcId="{8FD3770E-E278-4F4C-9AA2-04CD83C8C0EE}" destId="{4F580028-2A8C-4375-AC5E-BD7E30DE7FA5}" srcOrd="7" destOrd="0" presId="urn:microsoft.com/office/officeart/2005/8/layout/vProcess5"/>
    <dgm:cxn modelId="{DED4EDC6-D642-4671-B4F3-56FD94374946}" type="presParOf" srcId="{8FD3770E-E278-4F4C-9AA2-04CD83C8C0EE}" destId="{74C144F5-2E50-4C2E-B6D9-5127CAE42D71}" srcOrd="8" destOrd="0" presId="urn:microsoft.com/office/officeart/2005/8/layout/vProcess5"/>
    <dgm:cxn modelId="{1392AC78-2037-4A63-B66C-82EA651E9708}" type="presParOf" srcId="{8FD3770E-E278-4F4C-9AA2-04CD83C8C0EE}" destId="{D2850D5D-6513-4CC5-B512-05E7D37A449E}" srcOrd="9" destOrd="0" presId="urn:microsoft.com/office/officeart/2005/8/layout/vProcess5"/>
    <dgm:cxn modelId="{40660CDA-3968-4BC9-908E-054D830CCD35}" type="presParOf" srcId="{8FD3770E-E278-4F4C-9AA2-04CD83C8C0EE}" destId="{ED3B9289-3200-49EB-B0E3-70F59F95E2E0}" srcOrd="10" destOrd="0" presId="urn:microsoft.com/office/officeart/2005/8/layout/vProcess5"/>
    <dgm:cxn modelId="{E89A35DB-3E86-4A1C-A9A9-491951967528}" type="presParOf" srcId="{8FD3770E-E278-4F4C-9AA2-04CD83C8C0EE}" destId="{2AFC8F8B-8177-4B9B-9790-D435D0E2E646}" srcOrd="11" destOrd="0" presId="urn:microsoft.com/office/officeart/2005/8/layout/vProcess5"/>
    <dgm:cxn modelId="{6E0636E5-9B92-4A7E-805E-4438DD8E836A}" type="presParOf" srcId="{8FD3770E-E278-4F4C-9AA2-04CD83C8C0EE}" destId="{EEE4052D-D74D-4B10-AA5A-467019876446}" srcOrd="12" destOrd="0" presId="urn:microsoft.com/office/officeart/2005/8/layout/vProcess5"/>
    <dgm:cxn modelId="{06C66D62-1788-41EB-8FB4-2F9A412DDF9F}" type="presParOf" srcId="{8FD3770E-E278-4F4C-9AA2-04CD83C8C0EE}" destId="{89E32EA8-9ED1-4DE6-9BDB-C6DF9AA2136F}" srcOrd="13" destOrd="0" presId="urn:microsoft.com/office/officeart/2005/8/layout/vProcess5"/>
    <dgm:cxn modelId="{7CAEEDBE-F691-4BD2-BE35-1E9061C5EA33}" type="presParOf" srcId="{8FD3770E-E278-4F4C-9AA2-04CD83C8C0EE}" destId="{4EEA2882-3519-4D57-96FA-EB15B8B96AC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02EE53A-5D2C-4C84-8529-7F91528CF764}" type="doc">
      <dgm:prSet loTypeId="urn:microsoft.com/office/officeart/2005/8/layout/vList2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43B3C65-D3FC-45CB-9EE4-4BFA447F1211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sz="2800" dirty="0" smtClean="0">
              <a:solidFill>
                <a:srgbClr val="FFFF00"/>
              </a:solidFill>
            </a:rPr>
            <a:t>Competências Gerais (organizacionais)</a:t>
          </a:r>
          <a:endParaRPr lang="pt-BR" sz="2800" dirty="0">
            <a:solidFill>
              <a:srgbClr val="FFFF00"/>
            </a:solidFill>
          </a:endParaRPr>
        </a:p>
      </dgm:t>
    </dgm:pt>
    <dgm:pt modelId="{ACC543EE-1552-413D-8756-75B9CFB1CE8B}" type="parTrans" cxnId="{0D515E4B-0E5E-4849-944F-AAD9F032BFA1}">
      <dgm:prSet/>
      <dgm:spPr/>
      <dgm:t>
        <a:bodyPr/>
        <a:lstStyle/>
        <a:p>
          <a:endParaRPr lang="pt-BR" sz="2400"/>
        </a:p>
      </dgm:t>
    </dgm:pt>
    <dgm:pt modelId="{497AF975-DA42-49E6-A2B0-1A6ED3634BB2}" type="sibTrans" cxnId="{0D515E4B-0E5E-4849-944F-AAD9F032BFA1}">
      <dgm:prSet/>
      <dgm:spPr/>
      <dgm:t>
        <a:bodyPr/>
        <a:lstStyle/>
        <a:p>
          <a:endParaRPr lang="pt-BR" sz="2400"/>
        </a:p>
      </dgm:t>
    </dgm:pt>
    <dgm:pt modelId="{CFAD4079-1CAE-4A84-9D6A-4591AF714AB6}">
      <dgm:prSet custT="1"/>
      <dgm:spPr/>
      <dgm:t>
        <a:bodyPr/>
        <a:lstStyle/>
        <a:p>
          <a:pPr rtl="0"/>
          <a:r>
            <a:rPr lang="pt-BR" sz="2000" dirty="0" smtClean="0"/>
            <a:t>Ética</a:t>
          </a:r>
          <a:endParaRPr lang="pt-BR" sz="2000" dirty="0"/>
        </a:p>
      </dgm:t>
    </dgm:pt>
    <dgm:pt modelId="{FEAECFE1-B86C-47AD-9DAA-7688D4DB02B1}" type="parTrans" cxnId="{C4C72574-CE18-4180-B69D-2A070CBED8F1}">
      <dgm:prSet/>
      <dgm:spPr/>
      <dgm:t>
        <a:bodyPr/>
        <a:lstStyle/>
        <a:p>
          <a:endParaRPr lang="pt-BR" sz="2400"/>
        </a:p>
      </dgm:t>
    </dgm:pt>
    <dgm:pt modelId="{ED9A3D05-818F-4B37-A6DA-043EE0D85C54}" type="sibTrans" cxnId="{C4C72574-CE18-4180-B69D-2A070CBED8F1}">
      <dgm:prSet/>
      <dgm:spPr/>
      <dgm:t>
        <a:bodyPr/>
        <a:lstStyle/>
        <a:p>
          <a:endParaRPr lang="pt-BR" sz="2400"/>
        </a:p>
      </dgm:t>
    </dgm:pt>
    <dgm:pt modelId="{E53E246A-C521-4813-916F-81872DF57209}">
      <dgm:prSet custT="1"/>
      <dgm:spPr/>
      <dgm:t>
        <a:bodyPr/>
        <a:lstStyle/>
        <a:p>
          <a:pPr rtl="0"/>
          <a:r>
            <a:rPr lang="pt-BR" sz="2000" dirty="0" smtClean="0"/>
            <a:t>Orientação para servir ao cliente</a:t>
          </a:r>
          <a:endParaRPr lang="pt-BR" sz="2000" dirty="0"/>
        </a:p>
      </dgm:t>
    </dgm:pt>
    <dgm:pt modelId="{69E43147-50DD-4F5D-9865-4F818E261B02}" type="parTrans" cxnId="{27DE070A-9170-480C-963E-19B4F7DF5D44}">
      <dgm:prSet/>
      <dgm:spPr/>
      <dgm:t>
        <a:bodyPr/>
        <a:lstStyle/>
        <a:p>
          <a:endParaRPr lang="pt-BR" sz="2400"/>
        </a:p>
      </dgm:t>
    </dgm:pt>
    <dgm:pt modelId="{0CE211AC-CB66-4810-AF64-50B820406A06}" type="sibTrans" cxnId="{27DE070A-9170-480C-963E-19B4F7DF5D44}">
      <dgm:prSet/>
      <dgm:spPr/>
      <dgm:t>
        <a:bodyPr/>
        <a:lstStyle/>
        <a:p>
          <a:endParaRPr lang="pt-BR" sz="2400"/>
        </a:p>
      </dgm:t>
    </dgm:pt>
    <dgm:pt modelId="{F418333B-E3DE-4CAF-BF95-CC27665EE92A}">
      <dgm:prSet custT="1"/>
      <dgm:spPr/>
      <dgm:t>
        <a:bodyPr/>
        <a:lstStyle/>
        <a:p>
          <a:pPr rtl="0"/>
          <a:r>
            <a:rPr lang="pt-BR" sz="2000" dirty="0" smtClean="0"/>
            <a:t>Qualidade do serviço</a:t>
          </a:r>
          <a:endParaRPr lang="pt-BR" sz="2000" dirty="0"/>
        </a:p>
      </dgm:t>
    </dgm:pt>
    <dgm:pt modelId="{93E96BD0-308E-4866-B2B9-2EA2DDA2AE8E}" type="parTrans" cxnId="{B9AD26EB-C446-4C54-B4F4-9EAB28DD509F}">
      <dgm:prSet/>
      <dgm:spPr/>
      <dgm:t>
        <a:bodyPr/>
        <a:lstStyle/>
        <a:p>
          <a:endParaRPr lang="pt-BR" sz="2400"/>
        </a:p>
      </dgm:t>
    </dgm:pt>
    <dgm:pt modelId="{63CD33DE-E187-4E67-A09A-9A47CFB18333}" type="sibTrans" cxnId="{B9AD26EB-C446-4C54-B4F4-9EAB28DD509F}">
      <dgm:prSet/>
      <dgm:spPr/>
      <dgm:t>
        <a:bodyPr/>
        <a:lstStyle/>
        <a:p>
          <a:endParaRPr lang="pt-BR" sz="2400"/>
        </a:p>
      </dgm:t>
    </dgm:pt>
    <dgm:pt modelId="{063A3395-9D36-4196-A2A4-F0B58EB18D19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sz="2800" dirty="0" smtClean="0">
              <a:solidFill>
                <a:srgbClr val="FFFF00"/>
              </a:solidFill>
            </a:rPr>
            <a:t>Competências individuais (básicas)</a:t>
          </a:r>
          <a:endParaRPr lang="pt-BR" sz="2800" dirty="0">
            <a:solidFill>
              <a:srgbClr val="FFFF00"/>
            </a:solidFill>
          </a:endParaRPr>
        </a:p>
      </dgm:t>
    </dgm:pt>
    <dgm:pt modelId="{C22AC972-1276-42BE-86E8-E37F5665114F}" type="parTrans" cxnId="{C9BC26BB-929F-46B6-B3CC-F06A2F607A69}">
      <dgm:prSet/>
      <dgm:spPr/>
      <dgm:t>
        <a:bodyPr/>
        <a:lstStyle/>
        <a:p>
          <a:endParaRPr lang="pt-BR" sz="2400"/>
        </a:p>
      </dgm:t>
    </dgm:pt>
    <dgm:pt modelId="{15DF7123-3CB6-49EF-8037-153B7184FDCF}" type="sibTrans" cxnId="{C9BC26BB-929F-46B6-B3CC-F06A2F607A69}">
      <dgm:prSet/>
      <dgm:spPr/>
      <dgm:t>
        <a:bodyPr/>
        <a:lstStyle/>
        <a:p>
          <a:endParaRPr lang="pt-BR" sz="2400"/>
        </a:p>
      </dgm:t>
    </dgm:pt>
    <dgm:pt modelId="{0E0F6D37-380E-4A53-A29A-3138F7E38E00}">
      <dgm:prSet custT="1"/>
      <dgm:spPr/>
      <dgm:t>
        <a:bodyPr/>
        <a:lstStyle/>
        <a:p>
          <a:pPr rtl="0"/>
          <a:r>
            <a:rPr lang="pt-BR" sz="2000" dirty="0" smtClean="0"/>
            <a:t>Expressão oral e escrita</a:t>
          </a:r>
          <a:endParaRPr lang="pt-BR" sz="2000" dirty="0"/>
        </a:p>
      </dgm:t>
    </dgm:pt>
    <dgm:pt modelId="{A2918547-2F01-4D9C-BFDE-139AD87234E8}" type="parTrans" cxnId="{55C094F5-6665-485C-8FD7-CAE055B01FE4}">
      <dgm:prSet/>
      <dgm:spPr/>
      <dgm:t>
        <a:bodyPr/>
        <a:lstStyle/>
        <a:p>
          <a:endParaRPr lang="pt-BR" sz="2400"/>
        </a:p>
      </dgm:t>
    </dgm:pt>
    <dgm:pt modelId="{8B42DF24-77C4-4E35-8576-C20B52AB1FD9}" type="sibTrans" cxnId="{55C094F5-6665-485C-8FD7-CAE055B01FE4}">
      <dgm:prSet/>
      <dgm:spPr/>
      <dgm:t>
        <a:bodyPr/>
        <a:lstStyle/>
        <a:p>
          <a:endParaRPr lang="pt-BR" sz="2400"/>
        </a:p>
      </dgm:t>
    </dgm:pt>
    <dgm:pt modelId="{F2AACAA5-4B70-48D8-9E72-D1AE02DB53EF}">
      <dgm:prSet custT="1"/>
      <dgm:spPr/>
      <dgm:t>
        <a:bodyPr/>
        <a:lstStyle/>
        <a:p>
          <a:pPr rtl="0"/>
          <a:r>
            <a:rPr lang="pt-BR" sz="2000" dirty="0" smtClean="0"/>
            <a:t>Organização</a:t>
          </a:r>
          <a:endParaRPr lang="pt-BR" sz="2000" dirty="0"/>
        </a:p>
      </dgm:t>
    </dgm:pt>
    <dgm:pt modelId="{E685A6A7-35B9-4DE5-9742-7CF80C747099}" type="parTrans" cxnId="{6120B548-02DB-4BAE-BD81-F2857699590B}">
      <dgm:prSet/>
      <dgm:spPr/>
      <dgm:t>
        <a:bodyPr/>
        <a:lstStyle/>
        <a:p>
          <a:endParaRPr lang="pt-BR" sz="2400"/>
        </a:p>
      </dgm:t>
    </dgm:pt>
    <dgm:pt modelId="{851B0E68-ECBF-4FEF-A49D-6E216AD9C63C}" type="sibTrans" cxnId="{6120B548-02DB-4BAE-BD81-F2857699590B}">
      <dgm:prSet/>
      <dgm:spPr/>
      <dgm:t>
        <a:bodyPr/>
        <a:lstStyle/>
        <a:p>
          <a:endParaRPr lang="pt-BR" sz="2400"/>
        </a:p>
      </dgm:t>
    </dgm:pt>
    <dgm:pt modelId="{69D88FB5-C51D-4DA0-84FA-ECAE63FDD9DF}">
      <dgm:prSet custT="1"/>
      <dgm:spPr/>
      <dgm:t>
        <a:bodyPr/>
        <a:lstStyle/>
        <a:p>
          <a:pPr rtl="0"/>
          <a:r>
            <a:rPr lang="pt-BR" sz="2000" dirty="0" smtClean="0"/>
            <a:t>Relacionamento interpessoal</a:t>
          </a:r>
          <a:endParaRPr lang="pt-BR" sz="2000" dirty="0"/>
        </a:p>
      </dgm:t>
    </dgm:pt>
    <dgm:pt modelId="{2FA8AA38-E10B-46C8-BEF0-BB07A043CA19}" type="parTrans" cxnId="{5C8BA598-7456-46C6-AEF8-FFA1AD51A020}">
      <dgm:prSet/>
      <dgm:spPr/>
      <dgm:t>
        <a:bodyPr/>
        <a:lstStyle/>
        <a:p>
          <a:endParaRPr lang="pt-BR" sz="2400"/>
        </a:p>
      </dgm:t>
    </dgm:pt>
    <dgm:pt modelId="{6DA8BA05-7A3F-4DB6-9D73-5837C4E2B057}" type="sibTrans" cxnId="{5C8BA598-7456-46C6-AEF8-FFA1AD51A020}">
      <dgm:prSet/>
      <dgm:spPr/>
      <dgm:t>
        <a:bodyPr/>
        <a:lstStyle/>
        <a:p>
          <a:endParaRPr lang="pt-BR" sz="2400"/>
        </a:p>
      </dgm:t>
    </dgm:pt>
    <dgm:pt modelId="{269B807A-2A8B-4007-8E50-83A9F9CDCC62}">
      <dgm:prSet custT="1"/>
      <dgm:spPr/>
      <dgm:t>
        <a:bodyPr/>
        <a:lstStyle/>
        <a:p>
          <a:pPr rtl="0"/>
          <a:r>
            <a:rPr lang="pt-BR" sz="2000" dirty="0" smtClean="0"/>
            <a:t>Trabalho em equipe</a:t>
          </a:r>
          <a:endParaRPr lang="pt-BR" sz="2000" dirty="0"/>
        </a:p>
      </dgm:t>
    </dgm:pt>
    <dgm:pt modelId="{19D00CE4-96DC-42AB-B92D-383D5DBBB78A}" type="parTrans" cxnId="{6C5010E4-BBF5-4B8C-95C1-5BC63DFCBA51}">
      <dgm:prSet/>
      <dgm:spPr/>
      <dgm:t>
        <a:bodyPr/>
        <a:lstStyle/>
        <a:p>
          <a:endParaRPr lang="pt-BR" sz="2400"/>
        </a:p>
      </dgm:t>
    </dgm:pt>
    <dgm:pt modelId="{DE313B15-DE2C-4688-B2C6-DE0315CEC391}" type="sibTrans" cxnId="{6C5010E4-BBF5-4B8C-95C1-5BC63DFCBA51}">
      <dgm:prSet/>
      <dgm:spPr/>
      <dgm:t>
        <a:bodyPr/>
        <a:lstStyle/>
        <a:p>
          <a:endParaRPr lang="pt-BR" sz="2400"/>
        </a:p>
      </dgm:t>
    </dgm:pt>
    <dgm:pt modelId="{6219C0DC-2E76-4FED-B0DD-D5AF27412781}" type="pres">
      <dgm:prSet presAssocID="{402EE53A-5D2C-4C84-8529-7F91528CF764}" presName="linear" presStyleCnt="0">
        <dgm:presLayoutVars>
          <dgm:animLvl val="lvl"/>
          <dgm:resizeHandles val="exact"/>
        </dgm:presLayoutVars>
      </dgm:prSet>
      <dgm:spPr/>
    </dgm:pt>
    <dgm:pt modelId="{1CC2630E-EEAA-4DAE-9581-F0780D230868}" type="pres">
      <dgm:prSet presAssocID="{943B3C65-D3FC-45CB-9EE4-4BFA447F121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ACCA86B-0517-44D2-96E5-2CE34262F6BC}" type="pres">
      <dgm:prSet presAssocID="{943B3C65-D3FC-45CB-9EE4-4BFA447F1211}" presName="childText" presStyleLbl="revTx" presStyleIdx="0" presStyleCnt="2">
        <dgm:presLayoutVars>
          <dgm:bulletEnabled val="1"/>
        </dgm:presLayoutVars>
      </dgm:prSet>
      <dgm:spPr/>
    </dgm:pt>
    <dgm:pt modelId="{42E95E13-BBA8-45AA-B38F-C5034A8930FE}" type="pres">
      <dgm:prSet presAssocID="{063A3395-9D36-4196-A2A4-F0B58EB18D1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118E6A0-7CAA-468F-B05A-D779541A55B1}" type="pres">
      <dgm:prSet presAssocID="{063A3395-9D36-4196-A2A4-F0B58EB18D1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9C4A553-F674-4F7A-921B-D91FA49FDB98}" type="presOf" srcId="{269B807A-2A8B-4007-8E50-83A9F9CDCC62}" destId="{E118E6A0-7CAA-468F-B05A-D779541A55B1}" srcOrd="0" destOrd="3" presId="urn:microsoft.com/office/officeart/2005/8/layout/vList2"/>
    <dgm:cxn modelId="{5C8BA598-7456-46C6-AEF8-FFA1AD51A020}" srcId="{063A3395-9D36-4196-A2A4-F0B58EB18D19}" destId="{69D88FB5-C51D-4DA0-84FA-ECAE63FDD9DF}" srcOrd="2" destOrd="0" parTransId="{2FA8AA38-E10B-46C8-BEF0-BB07A043CA19}" sibTransId="{6DA8BA05-7A3F-4DB6-9D73-5837C4E2B057}"/>
    <dgm:cxn modelId="{55C094F5-6665-485C-8FD7-CAE055B01FE4}" srcId="{063A3395-9D36-4196-A2A4-F0B58EB18D19}" destId="{0E0F6D37-380E-4A53-A29A-3138F7E38E00}" srcOrd="0" destOrd="0" parTransId="{A2918547-2F01-4D9C-BFDE-139AD87234E8}" sibTransId="{8B42DF24-77C4-4E35-8576-C20B52AB1FD9}"/>
    <dgm:cxn modelId="{D0FE73BD-D5C7-4774-8F3C-8F768DAE27E9}" type="presOf" srcId="{E53E246A-C521-4813-916F-81872DF57209}" destId="{FACCA86B-0517-44D2-96E5-2CE34262F6BC}" srcOrd="0" destOrd="1" presId="urn:microsoft.com/office/officeart/2005/8/layout/vList2"/>
    <dgm:cxn modelId="{0D515E4B-0E5E-4849-944F-AAD9F032BFA1}" srcId="{402EE53A-5D2C-4C84-8529-7F91528CF764}" destId="{943B3C65-D3FC-45CB-9EE4-4BFA447F1211}" srcOrd="0" destOrd="0" parTransId="{ACC543EE-1552-413D-8756-75B9CFB1CE8B}" sibTransId="{497AF975-DA42-49E6-A2B0-1A6ED3634BB2}"/>
    <dgm:cxn modelId="{B9AD26EB-C446-4C54-B4F4-9EAB28DD509F}" srcId="{943B3C65-D3FC-45CB-9EE4-4BFA447F1211}" destId="{F418333B-E3DE-4CAF-BF95-CC27665EE92A}" srcOrd="2" destOrd="0" parTransId="{93E96BD0-308E-4866-B2B9-2EA2DDA2AE8E}" sibTransId="{63CD33DE-E187-4E67-A09A-9A47CFB18333}"/>
    <dgm:cxn modelId="{EA5764B2-7494-457A-A855-203F73C80D79}" type="presOf" srcId="{063A3395-9D36-4196-A2A4-F0B58EB18D19}" destId="{42E95E13-BBA8-45AA-B38F-C5034A8930FE}" srcOrd="0" destOrd="0" presId="urn:microsoft.com/office/officeart/2005/8/layout/vList2"/>
    <dgm:cxn modelId="{33475F0A-53E5-42B2-B7F1-61E687B3E64A}" type="presOf" srcId="{69D88FB5-C51D-4DA0-84FA-ECAE63FDD9DF}" destId="{E118E6A0-7CAA-468F-B05A-D779541A55B1}" srcOrd="0" destOrd="2" presId="urn:microsoft.com/office/officeart/2005/8/layout/vList2"/>
    <dgm:cxn modelId="{C4C72574-CE18-4180-B69D-2A070CBED8F1}" srcId="{943B3C65-D3FC-45CB-9EE4-4BFA447F1211}" destId="{CFAD4079-1CAE-4A84-9D6A-4591AF714AB6}" srcOrd="0" destOrd="0" parTransId="{FEAECFE1-B86C-47AD-9DAA-7688D4DB02B1}" sibTransId="{ED9A3D05-818F-4B37-A6DA-043EE0D85C54}"/>
    <dgm:cxn modelId="{27DE070A-9170-480C-963E-19B4F7DF5D44}" srcId="{943B3C65-D3FC-45CB-9EE4-4BFA447F1211}" destId="{E53E246A-C521-4813-916F-81872DF57209}" srcOrd="1" destOrd="0" parTransId="{69E43147-50DD-4F5D-9865-4F818E261B02}" sibTransId="{0CE211AC-CB66-4810-AF64-50B820406A06}"/>
    <dgm:cxn modelId="{6C5010E4-BBF5-4B8C-95C1-5BC63DFCBA51}" srcId="{063A3395-9D36-4196-A2A4-F0B58EB18D19}" destId="{269B807A-2A8B-4007-8E50-83A9F9CDCC62}" srcOrd="3" destOrd="0" parTransId="{19D00CE4-96DC-42AB-B92D-383D5DBBB78A}" sibTransId="{DE313B15-DE2C-4688-B2C6-DE0315CEC391}"/>
    <dgm:cxn modelId="{C9BC26BB-929F-46B6-B3CC-F06A2F607A69}" srcId="{402EE53A-5D2C-4C84-8529-7F91528CF764}" destId="{063A3395-9D36-4196-A2A4-F0B58EB18D19}" srcOrd="1" destOrd="0" parTransId="{C22AC972-1276-42BE-86E8-E37F5665114F}" sibTransId="{15DF7123-3CB6-49EF-8037-153B7184FDCF}"/>
    <dgm:cxn modelId="{CA146A0A-1C5C-45AF-9D10-823B11E55C79}" type="presOf" srcId="{0E0F6D37-380E-4A53-A29A-3138F7E38E00}" destId="{E118E6A0-7CAA-468F-B05A-D779541A55B1}" srcOrd="0" destOrd="0" presId="urn:microsoft.com/office/officeart/2005/8/layout/vList2"/>
    <dgm:cxn modelId="{2B03B99B-6339-4E7E-A051-DB1990A15437}" type="presOf" srcId="{943B3C65-D3FC-45CB-9EE4-4BFA447F1211}" destId="{1CC2630E-EEAA-4DAE-9581-F0780D230868}" srcOrd="0" destOrd="0" presId="urn:microsoft.com/office/officeart/2005/8/layout/vList2"/>
    <dgm:cxn modelId="{6120B548-02DB-4BAE-BD81-F2857699590B}" srcId="{063A3395-9D36-4196-A2A4-F0B58EB18D19}" destId="{F2AACAA5-4B70-48D8-9E72-D1AE02DB53EF}" srcOrd="1" destOrd="0" parTransId="{E685A6A7-35B9-4DE5-9742-7CF80C747099}" sibTransId="{851B0E68-ECBF-4FEF-A49D-6E216AD9C63C}"/>
    <dgm:cxn modelId="{7ADBF98A-7F96-4117-BE0E-3427D05FADB6}" type="presOf" srcId="{CFAD4079-1CAE-4A84-9D6A-4591AF714AB6}" destId="{FACCA86B-0517-44D2-96E5-2CE34262F6BC}" srcOrd="0" destOrd="0" presId="urn:microsoft.com/office/officeart/2005/8/layout/vList2"/>
    <dgm:cxn modelId="{7EB3C78E-F80A-43BE-A1EB-EF1806DCAA0C}" type="presOf" srcId="{F2AACAA5-4B70-48D8-9E72-D1AE02DB53EF}" destId="{E118E6A0-7CAA-468F-B05A-D779541A55B1}" srcOrd="0" destOrd="1" presId="urn:microsoft.com/office/officeart/2005/8/layout/vList2"/>
    <dgm:cxn modelId="{9D40F9D4-F2AB-43E2-A245-1D8F920350C1}" type="presOf" srcId="{402EE53A-5D2C-4C84-8529-7F91528CF764}" destId="{6219C0DC-2E76-4FED-B0DD-D5AF27412781}" srcOrd="0" destOrd="0" presId="urn:microsoft.com/office/officeart/2005/8/layout/vList2"/>
    <dgm:cxn modelId="{578FF82A-A490-4D2E-8CEB-3A0B4CD79F3F}" type="presOf" srcId="{F418333B-E3DE-4CAF-BF95-CC27665EE92A}" destId="{FACCA86B-0517-44D2-96E5-2CE34262F6BC}" srcOrd="0" destOrd="2" presId="urn:microsoft.com/office/officeart/2005/8/layout/vList2"/>
    <dgm:cxn modelId="{181D22CE-E14A-4105-B379-453BB58EEF81}" type="presParOf" srcId="{6219C0DC-2E76-4FED-B0DD-D5AF27412781}" destId="{1CC2630E-EEAA-4DAE-9581-F0780D230868}" srcOrd="0" destOrd="0" presId="urn:microsoft.com/office/officeart/2005/8/layout/vList2"/>
    <dgm:cxn modelId="{6F8179FB-5152-4D54-B07C-85582A74D66D}" type="presParOf" srcId="{6219C0DC-2E76-4FED-B0DD-D5AF27412781}" destId="{FACCA86B-0517-44D2-96E5-2CE34262F6BC}" srcOrd="1" destOrd="0" presId="urn:microsoft.com/office/officeart/2005/8/layout/vList2"/>
    <dgm:cxn modelId="{10BB1AB1-EA19-42EC-8FD7-EDB8C33E1669}" type="presParOf" srcId="{6219C0DC-2E76-4FED-B0DD-D5AF27412781}" destId="{42E95E13-BBA8-45AA-B38F-C5034A8930FE}" srcOrd="2" destOrd="0" presId="urn:microsoft.com/office/officeart/2005/8/layout/vList2"/>
    <dgm:cxn modelId="{8DE51AD3-283B-4CED-B369-910BCFC5E5D4}" type="presParOf" srcId="{6219C0DC-2E76-4FED-B0DD-D5AF27412781}" destId="{E118E6A0-7CAA-468F-B05A-D779541A55B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02EE53A-5D2C-4C84-8529-7F91528CF764}" type="doc">
      <dgm:prSet loTypeId="urn:microsoft.com/office/officeart/2005/8/layout/vList2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43B3C65-D3FC-45CB-9EE4-4BFA447F1211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sz="3200" dirty="0" smtClean="0">
              <a:solidFill>
                <a:srgbClr val="FFFF00"/>
              </a:solidFill>
            </a:rPr>
            <a:t>Competências Específicas (ligadas ao cargo)</a:t>
          </a:r>
          <a:endParaRPr lang="pt-BR" sz="3200" dirty="0">
            <a:solidFill>
              <a:srgbClr val="FFFF00"/>
            </a:solidFill>
          </a:endParaRPr>
        </a:p>
      </dgm:t>
    </dgm:pt>
    <dgm:pt modelId="{ACC543EE-1552-413D-8756-75B9CFB1CE8B}" type="parTrans" cxnId="{0D515E4B-0E5E-4849-944F-AAD9F032BFA1}">
      <dgm:prSet/>
      <dgm:spPr/>
      <dgm:t>
        <a:bodyPr/>
        <a:lstStyle/>
        <a:p>
          <a:endParaRPr lang="pt-BR" sz="2000"/>
        </a:p>
      </dgm:t>
    </dgm:pt>
    <dgm:pt modelId="{497AF975-DA42-49E6-A2B0-1A6ED3634BB2}" type="sibTrans" cxnId="{0D515E4B-0E5E-4849-944F-AAD9F032BFA1}">
      <dgm:prSet/>
      <dgm:spPr/>
      <dgm:t>
        <a:bodyPr/>
        <a:lstStyle/>
        <a:p>
          <a:endParaRPr lang="pt-BR" sz="2000"/>
        </a:p>
      </dgm:t>
    </dgm:pt>
    <dgm:pt modelId="{22FE863C-C667-4919-B36D-B576DE305FD3}">
      <dgm:prSet custT="1"/>
      <dgm:spPr/>
      <dgm:t>
        <a:bodyPr/>
        <a:lstStyle/>
        <a:p>
          <a:pPr rtl="0"/>
          <a:r>
            <a:rPr lang="pt-BR" sz="2800" dirty="0" smtClean="0"/>
            <a:t>Concentração</a:t>
          </a:r>
          <a:endParaRPr lang="pt-BR" sz="2800" dirty="0"/>
        </a:p>
      </dgm:t>
    </dgm:pt>
    <dgm:pt modelId="{BAF58C4C-9D51-425D-B904-5586F672763D}" type="parTrans" cxnId="{197D7633-49BD-4824-B53D-FB1EC5C35E3C}">
      <dgm:prSet/>
      <dgm:spPr/>
      <dgm:t>
        <a:bodyPr/>
        <a:lstStyle/>
        <a:p>
          <a:endParaRPr lang="pt-BR"/>
        </a:p>
      </dgm:t>
    </dgm:pt>
    <dgm:pt modelId="{B1A0AB36-62F4-4602-8C8B-20C1C2C7E817}" type="sibTrans" cxnId="{197D7633-49BD-4824-B53D-FB1EC5C35E3C}">
      <dgm:prSet/>
      <dgm:spPr/>
      <dgm:t>
        <a:bodyPr/>
        <a:lstStyle/>
        <a:p>
          <a:endParaRPr lang="pt-BR"/>
        </a:p>
      </dgm:t>
    </dgm:pt>
    <dgm:pt modelId="{7402D421-152F-4D7D-B9EC-5965567389BE}">
      <dgm:prSet custT="1"/>
      <dgm:spPr/>
      <dgm:t>
        <a:bodyPr/>
        <a:lstStyle/>
        <a:p>
          <a:pPr rtl="0"/>
          <a:r>
            <a:rPr lang="pt-BR" sz="2800" dirty="0" smtClean="0"/>
            <a:t>Gerenciamento</a:t>
          </a:r>
          <a:endParaRPr lang="pt-BR" sz="2800" dirty="0"/>
        </a:p>
      </dgm:t>
    </dgm:pt>
    <dgm:pt modelId="{0E94F661-4610-448D-B74C-ABA59F125933}" type="parTrans" cxnId="{7FC54BD4-6421-4DEC-9B4E-E85E488D4D93}">
      <dgm:prSet/>
      <dgm:spPr/>
      <dgm:t>
        <a:bodyPr/>
        <a:lstStyle/>
        <a:p>
          <a:endParaRPr lang="pt-BR"/>
        </a:p>
      </dgm:t>
    </dgm:pt>
    <dgm:pt modelId="{AA603D92-2EDE-45F1-962B-DD6B17AD2800}" type="sibTrans" cxnId="{7FC54BD4-6421-4DEC-9B4E-E85E488D4D93}">
      <dgm:prSet/>
      <dgm:spPr/>
      <dgm:t>
        <a:bodyPr/>
        <a:lstStyle/>
        <a:p>
          <a:endParaRPr lang="pt-BR"/>
        </a:p>
      </dgm:t>
    </dgm:pt>
    <dgm:pt modelId="{81D2FE4D-B3F6-4AF3-93E8-38CC0757C90C}">
      <dgm:prSet custT="1"/>
      <dgm:spPr/>
      <dgm:t>
        <a:bodyPr/>
        <a:lstStyle/>
        <a:p>
          <a:pPr rtl="0"/>
          <a:r>
            <a:rPr lang="pt-BR" sz="2800" dirty="0" smtClean="0"/>
            <a:t>Iniciativa</a:t>
          </a:r>
          <a:endParaRPr lang="pt-BR" sz="2800" dirty="0"/>
        </a:p>
      </dgm:t>
    </dgm:pt>
    <dgm:pt modelId="{AF3C40BB-80D1-47B0-B5B8-813F81423C79}" type="parTrans" cxnId="{06BE9C3E-73F3-4C42-B699-BFF877E9EA90}">
      <dgm:prSet/>
      <dgm:spPr/>
      <dgm:t>
        <a:bodyPr/>
        <a:lstStyle/>
        <a:p>
          <a:endParaRPr lang="pt-BR"/>
        </a:p>
      </dgm:t>
    </dgm:pt>
    <dgm:pt modelId="{772F2FBB-7A36-4DF9-822A-0C7E7C2E8104}" type="sibTrans" cxnId="{06BE9C3E-73F3-4C42-B699-BFF877E9EA90}">
      <dgm:prSet/>
      <dgm:spPr/>
      <dgm:t>
        <a:bodyPr/>
        <a:lstStyle/>
        <a:p>
          <a:endParaRPr lang="pt-BR"/>
        </a:p>
      </dgm:t>
    </dgm:pt>
    <dgm:pt modelId="{E733D37C-5970-4A82-BF02-92F0D7BC55E1}">
      <dgm:prSet custT="1"/>
      <dgm:spPr/>
      <dgm:t>
        <a:bodyPr/>
        <a:lstStyle/>
        <a:p>
          <a:pPr rtl="0"/>
          <a:r>
            <a:rPr lang="pt-BR" sz="2800" dirty="0" smtClean="0"/>
            <a:t>Tomada de decisão</a:t>
          </a:r>
          <a:endParaRPr lang="pt-BR" sz="2800" dirty="0"/>
        </a:p>
      </dgm:t>
    </dgm:pt>
    <dgm:pt modelId="{AF0C6787-6C69-408C-B162-5F62A14C9EBB}" type="parTrans" cxnId="{C2787440-AC86-47AA-A081-2C352EEBF834}">
      <dgm:prSet/>
      <dgm:spPr/>
      <dgm:t>
        <a:bodyPr/>
        <a:lstStyle/>
        <a:p>
          <a:endParaRPr lang="pt-BR"/>
        </a:p>
      </dgm:t>
    </dgm:pt>
    <dgm:pt modelId="{45CFF199-0F3A-4DEB-9A5C-C373A185C311}" type="sibTrans" cxnId="{C2787440-AC86-47AA-A081-2C352EEBF834}">
      <dgm:prSet/>
      <dgm:spPr/>
      <dgm:t>
        <a:bodyPr/>
        <a:lstStyle/>
        <a:p>
          <a:endParaRPr lang="pt-BR"/>
        </a:p>
      </dgm:t>
    </dgm:pt>
    <dgm:pt modelId="{6219C0DC-2E76-4FED-B0DD-D5AF27412781}" type="pres">
      <dgm:prSet presAssocID="{402EE53A-5D2C-4C84-8529-7F91528CF764}" presName="linear" presStyleCnt="0">
        <dgm:presLayoutVars>
          <dgm:animLvl val="lvl"/>
          <dgm:resizeHandles val="exact"/>
        </dgm:presLayoutVars>
      </dgm:prSet>
      <dgm:spPr/>
    </dgm:pt>
    <dgm:pt modelId="{1CC2630E-EEAA-4DAE-9581-F0780D230868}" type="pres">
      <dgm:prSet presAssocID="{943B3C65-D3FC-45CB-9EE4-4BFA447F121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CCA86B-0517-44D2-96E5-2CE34262F6BC}" type="pres">
      <dgm:prSet presAssocID="{943B3C65-D3FC-45CB-9EE4-4BFA447F121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24E7D55-7A2E-40E6-AB89-F02C5DEC4F2C}" type="presOf" srcId="{402EE53A-5D2C-4C84-8529-7F91528CF764}" destId="{6219C0DC-2E76-4FED-B0DD-D5AF27412781}" srcOrd="0" destOrd="0" presId="urn:microsoft.com/office/officeart/2005/8/layout/vList2"/>
    <dgm:cxn modelId="{9A66644E-E7EF-4063-9D6F-283BF14E6A59}" type="presOf" srcId="{E733D37C-5970-4A82-BF02-92F0D7BC55E1}" destId="{FACCA86B-0517-44D2-96E5-2CE34262F6BC}" srcOrd="0" destOrd="3" presId="urn:microsoft.com/office/officeart/2005/8/layout/vList2"/>
    <dgm:cxn modelId="{7FC54BD4-6421-4DEC-9B4E-E85E488D4D93}" srcId="{943B3C65-D3FC-45CB-9EE4-4BFA447F1211}" destId="{7402D421-152F-4D7D-B9EC-5965567389BE}" srcOrd="1" destOrd="0" parTransId="{0E94F661-4610-448D-B74C-ABA59F125933}" sibTransId="{AA603D92-2EDE-45F1-962B-DD6B17AD2800}"/>
    <dgm:cxn modelId="{B232020D-0495-444B-9E63-57DC686557AF}" type="presOf" srcId="{943B3C65-D3FC-45CB-9EE4-4BFA447F1211}" destId="{1CC2630E-EEAA-4DAE-9581-F0780D230868}" srcOrd="0" destOrd="0" presId="urn:microsoft.com/office/officeart/2005/8/layout/vList2"/>
    <dgm:cxn modelId="{06BE9C3E-73F3-4C42-B699-BFF877E9EA90}" srcId="{943B3C65-D3FC-45CB-9EE4-4BFA447F1211}" destId="{81D2FE4D-B3F6-4AF3-93E8-38CC0757C90C}" srcOrd="2" destOrd="0" parTransId="{AF3C40BB-80D1-47B0-B5B8-813F81423C79}" sibTransId="{772F2FBB-7A36-4DF9-822A-0C7E7C2E8104}"/>
    <dgm:cxn modelId="{17708700-AFAA-49FD-96C2-84EB39CE83D1}" type="presOf" srcId="{81D2FE4D-B3F6-4AF3-93E8-38CC0757C90C}" destId="{FACCA86B-0517-44D2-96E5-2CE34262F6BC}" srcOrd="0" destOrd="2" presId="urn:microsoft.com/office/officeart/2005/8/layout/vList2"/>
    <dgm:cxn modelId="{0D515E4B-0E5E-4849-944F-AAD9F032BFA1}" srcId="{402EE53A-5D2C-4C84-8529-7F91528CF764}" destId="{943B3C65-D3FC-45CB-9EE4-4BFA447F1211}" srcOrd="0" destOrd="0" parTransId="{ACC543EE-1552-413D-8756-75B9CFB1CE8B}" sibTransId="{497AF975-DA42-49E6-A2B0-1A6ED3634BB2}"/>
    <dgm:cxn modelId="{2A3520BE-4F1D-4682-AB88-BC5B3767FBA2}" type="presOf" srcId="{7402D421-152F-4D7D-B9EC-5965567389BE}" destId="{FACCA86B-0517-44D2-96E5-2CE34262F6BC}" srcOrd="0" destOrd="1" presId="urn:microsoft.com/office/officeart/2005/8/layout/vList2"/>
    <dgm:cxn modelId="{C2787440-AC86-47AA-A081-2C352EEBF834}" srcId="{943B3C65-D3FC-45CB-9EE4-4BFA447F1211}" destId="{E733D37C-5970-4A82-BF02-92F0D7BC55E1}" srcOrd="3" destOrd="0" parTransId="{AF0C6787-6C69-408C-B162-5F62A14C9EBB}" sibTransId="{45CFF199-0F3A-4DEB-9A5C-C373A185C311}"/>
    <dgm:cxn modelId="{3888B518-6695-49A2-A3BF-67F762DC23C0}" type="presOf" srcId="{22FE863C-C667-4919-B36D-B576DE305FD3}" destId="{FACCA86B-0517-44D2-96E5-2CE34262F6BC}" srcOrd="0" destOrd="0" presId="urn:microsoft.com/office/officeart/2005/8/layout/vList2"/>
    <dgm:cxn modelId="{197D7633-49BD-4824-B53D-FB1EC5C35E3C}" srcId="{943B3C65-D3FC-45CB-9EE4-4BFA447F1211}" destId="{22FE863C-C667-4919-B36D-B576DE305FD3}" srcOrd="0" destOrd="0" parTransId="{BAF58C4C-9D51-425D-B904-5586F672763D}" sibTransId="{B1A0AB36-62F4-4602-8C8B-20C1C2C7E817}"/>
    <dgm:cxn modelId="{488CF24E-0225-47AA-ACFB-2406E786F57C}" type="presParOf" srcId="{6219C0DC-2E76-4FED-B0DD-D5AF27412781}" destId="{1CC2630E-EEAA-4DAE-9581-F0780D230868}" srcOrd="0" destOrd="0" presId="urn:microsoft.com/office/officeart/2005/8/layout/vList2"/>
    <dgm:cxn modelId="{FA219BF1-BA39-4597-899C-27D68DEE6DC0}" type="presParOf" srcId="{6219C0DC-2E76-4FED-B0DD-D5AF27412781}" destId="{FACCA86B-0517-44D2-96E5-2CE34262F6B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B014F87-B315-4A49-A198-E881D7E2AA13}" type="doc">
      <dgm:prSet loTypeId="urn:microsoft.com/office/officeart/2005/8/layout/vList2" loCatId="list" qsTypeId="urn:microsoft.com/office/officeart/2005/8/quickstyle/3d3" qsCatId="3D" csTypeId="urn:microsoft.com/office/officeart/2005/8/colors/colorful1#6" csCatId="colorful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pt-BR"/>
        </a:p>
      </dgm:t>
    </dgm:pt>
    <dgm:pt modelId="{F905FAEF-D7CE-4F66-AFBA-3244F2632DBE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Identificação das funções</a:t>
          </a:r>
          <a:endParaRPr lang="pt-BR" dirty="0"/>
        </a:p>
      </dgm:t>
    </dgm:pt>
    <dgm:pt modelId="{4F17A82E-56C6-4C57-A18F-D3C8F617A0C9}" type="parTrans" cxnId="{E8FA5AE2-0DC2-4AFB-AAB7-A951F6ADF19B}">
      <dgm:prSet/>
      <dgm:spPr/>
      <dgm:t>
        <a:bodyPr/>
        <a:lstStyle/>
        <a:p>
          <a:endParaRPr lang="pt-BR"/>
        </a:p>
      </dgm:t>
    </dgm:pt>
    <dgm:pt modelId="{9731914F-D31F-4C13-A171-B1C67988D6B1}" type="sibTrans" cxnId="{E8FA5AE2-0DC2-4AFB-AAB7-A951F6ADF19B}">
      <dgm:prSet/>
      <dgm:spPr/>
      <dgm:t>
        <a:bodyPr/>
        <a:lstStyle/>
        <a:p>
          <a:endParaRPr lang="pt-BR"/>
        </a:p>
      </dgm:t>
    </dgm:pt>
    <dgm:pt modelId="{69B5C87F-866A-4A38-875B-F40397DF325E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Definição dos critérios e parâmetros para planejamento</a:t>
          </a:r>
          <a:endParaRPr lang="pt-BR" dirty="0"/>
        </a:p>
      </dgm:t>
    </dgm:pt>
    <dgm:pt modelId="{DC9700C5-6585-490C-82F7-3DE43811CC74}" type="parTrans" cxnId="{119B2B3E-F1E8-4257-A1DB-F936C6861503}">
      <dgm:prSet/>
      <dgm:spPr/>
      <dgm:t>
        <a:bodyPr/>
        <a:lstStyle/>
        <a:p>
          <a:endParaRPr lang="pt-BR"/>
        </a:p>
      </dgm:t>
    </dgm:pt>
    <dgm:pt modelId="{C4828959-73ED-4CD4-BD16-CB3B61CCD416}" type="sibTrans" cxnId="{119B2B3E-F1E8-4257-A1DB-F936C6861503}">
      <dgm:prSet/>
      <dgm:spPr/>
      <dgm:t>
        <a:bodyPr/>
        <a:lstStyle/>
        <a:p>
          <a:endParaRPr lang="pt-BR"/>
        </a:p>
      </dgm:t>
    </dgm:pt>
    <dgm:pt modelId="{5C4C79E3-76B2-43BB-8383-71E3D860D3B2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Necessidades de desenvolvimento pessoal e profissional</a:t>
          </a:r>
          <a:endParaRPr lang="pt-BR" dirty="0"/>
        </a:p>
      </dgm:t>
    </dgm:pt>
    <dgm:pt modelId="{3932C5BF-B20D-4026-BAA7-5FE08FB6CABA}" type="parTrans" cxnId="{EEF3567D-A77D-473B-B1D7-B8E3AA2B1EBA}">
      <dgm:prSet/>
      <dgm:spPr/>
      <dgm:t>
        <a:bodyPr/>
        <a:lstStyle/>
        <a:p>
          <a:endParaRPr lang="pt-BR"/>
        </a:p>
      </dgm:t>
    </dgm:pt>
    <dgm:pt modelId="{738EDC09-AE37-4BBF-8698-F712E97E375F}" type="sibTrans" cxnId="{EEF3567D-A77D-473B-B1D7-B8E3AA2B1EBA}">
      <dgm:prSet/>
      <dgm:spPr/>
      <dgm:t>
        <a:bodyPr/>
        <a:lstStyle/>
        <a:p>
          <a:endParaRPr lang="pt-BR"/>
        </a:p>
      </dgm:t>
    </dgm:pt>
    <dgm:pt modelId="{E444D765-EA46-4D42-8A35-FE2A62029F64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Estabelecimento dos perfis (competências individuais)</a:t>
          </a:r>
          <a:endParaRPr lang="pt-BR" dirty="0"/>
        </a:p>
      </dgm:t>
    </dgm:pt>
    <dgm:pt modelId="{C2383C7F-428F-4C89-AD9E-FB147A7956DC}" type="sibTrans" cxnId="{426DA090-C0B1-4513-BA8F-4178EE8B3278}">
      <dgm:prSet/>
      <dgm:spPr/>
      <dgm:t>
        <a:bodyPr/>
        <a:lstStyle/>
        <a:p>
          <a:endParaRPr lang="pt-BR"/>
        </a:p>
      </dgm:t>
    </dgm:pt>
    <dgm:pt modelId="{BE833F00-A6A7-4AD1-9258-D8AB10C428DA}" type="parTrans" cxnId="{426DA090-C0B1-4513-BA8F-4178EE8B3278}">
      <dgm:prSet/>
      <dgm:spPr/>
      <dgm:t>
        <a:bodyPr/>
        <a:lstStyle/>
        <a:p>
          <a:endParaRPr lang="pt-BR"/>
        </a:p>
      </dgm:t>
    </dgm:pt>
    <dgm:pt modelId="{202EDB64-08C9-4798-92DA-CE3749D4865F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Mapeamento das atividades</a:t>
          </a:r>
          <a:endParaRPr lang="pt-BR" dirty="0"/>
        </a:p>
      </dgm:t>
    </dgm:pt>
    <dgm:pt modelId="{E96FC252-FCD7-47CA-8C49-954C75EAA3DE}" type="parTrans" cxnId="{D2CA1AF9-6465-41A9-9E8A-2C74C9AFC522}">
      <dgm:prSet/>
      <dgm:spPr/>
      <dgm:t>
        <a:bodyPr/>
        <a:lstStyle/>
        <a:p>
          <a:endParaRPr lang="pt-BR"/>
        </a:p>
      </dgm:t>
    </dgm:pt>
    <dgm:pt modelId="{697D17FF-C542-42A7-AC09-4BB99B89D43B}" type="sibTrans" cxnId="{D2CA1AF9-6465-41A9-9E8A-2C74C9AFC522}">
      <dgm:prSet/>
      <dgm:spPr/>
      <dgm:t>
        <a:bodyPr/>
        <a:lstStyle/>
        <a:p>
          <a:endParaRPr lang="pt-BR"/>
        </a:p>
      </dgm:t>
    </dgm:pt>
    <dgm:pt modelId="{5CEFD859-4169-4B54-BED3-3AE3BFEFDAAA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Descrição dos cargos e suas exigências (competências)</a:t>
          </a:r>
          <a:endParaRPr lang="pt-BR" dirty="0"/>
        </a:p>
      </dgm:t>
    </dgm:pt>
    <dgm:pt modelId="{275E2D62-B3B4-4F47-8835-64A6B2A157C5}" type="parTrans" cxnId="{A41EBE3C-3A7D-41A8-AD58-BDDBF9323D44}">
      <dgm:prSet/>
      <dgm:spPr/>
      <dgm:t>
        <a:bodyPr/>
        <a:lstStyle/>
        <a:p>
          <a:endParaRPr lang="pt-BR"/>
        </a:p>
      </dgm:t>
    </dgm:pt>
    <dgm:pt modelId="{753D0E63-FC76-4EC0-B8F9-0D40E31B0BE1}" type="sibTrans" cxnId="{A41EBE3C-3A7D-41A8-AD58-BDDBF9323D44}">
      <dgm:prSet/>
      <dgm:spPr/>
      <dgm:t>
        <a:bodyPr/>
        <a:lstStyle/>
        <a:p>
          <a:endParaRPr lang="pt-BR"/>
        </a:p>
      </dgm:t>
    </dgm:pt>
    <dgm:pt modelId="{97950098-3EA0-4288-A94D-C6CA390EC032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Captação e alocação de talentos</a:t>
          </a:r>
          <a:endParaRPr lang="pt-BR" dirty="0"/>
        </a:p>
      </dgm:t>
    </dgm:pt>
    <dgm:pt modelId="{A4F99682-D194-4A7D-BA62-1BA829B789FF}" type="parTrans" cxnId="{F505237E-32D5-4D6C-8408-301E918CC82B}">
      <dgm:prSet/>
      <dgm:spPr/>
      <dgm:t>
        <a:bodyPr/>
        <a:lstStyle/>
        <a:p>
          <a:endParaRPr lang="pt-BR"/>
        </a:p>
      </dgm:t>
    </dgm:pt>
    <dgm:pt modelId="{B3525FB2-836A-4340-826A-4E756E7E96F0}" type="sibTrans" cxnId="{F505237E-32D5-4D6C-8408-301E918CC82B}">
      <dgm:prSet/>
      <dgm:spPr/>
      <dgm:t>
        <a:bodyPr/>
        <a:lstStyle/>
        <a:p>
          <a:endParaRPr lang="pt-BR"/>
        </a:p>
      </dgm:t>
    </dgm:pt>
    <dgm:pt modelId="{BF5F9F3A-0DCD-49ED-B914-CFCF9C965070}" type="pres">
      <dgm:prSet presAssocID="{FB014F87-B315-4A49-A198-E881D7E2AA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1661E4-290B-4CB9-B18A-586174F1F6AE}" type="pres">
      <dgm:prSet presAssocID="{202EDB64-08C9-4798-92DA-CE3749D4865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5DB78E-55D8-4DDC-8982-8617130D0242}" type="pres">
      <dgm:prSet presAssocID="{697D17FF-C542-42A7-AC09-4BB99B89D43B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5224A170-F61F-4E65-8A4E-1E8D89449CEA}" type="pres">
      <dgm:prSet presAssocID="{F905FAEF-D7CE-4F66-AFBA-3244F2632DB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8F059E-3A5A-48D9-BFC5-41B22A0082DE}" type="pres">
      <dgm:prSet presAssocID="{9731914F-D31F-4C13-A171-B1C67988D6B1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E4B2B329-BE5F-4129-AC85-C874E0E16DDD}" type="pres">
      <dgm:prSet presAssocID="{5CEFD859-4169-4B54-BED3-3AE3BFEFDAA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22E2C9-62CF-4A6E-8F9E-4C331DB75C08}" type="pres">
      <dgm:prSet presAssocID="{753D0E63-FC76-4EC0-B8F9-0D40E31B0BE1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F048A67A-9EF3-4AB9-A51B-5DE3AAB5419F}" type="pres">
      <dgm:prSet presAssocID="{E444D765-EA46-4D42-8A35-FE2A62029F6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DAC0D1-4680-4193-BBAF-636BC3EFD622}" type="pres">
      <dgm:prSet presAssocID="{C2383C7F-428F-4C89-AD9E-FB147A7956DC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C725D394-FE78-4897-94DA-EE7DF936C3C1}" type="pres">
      <dgm:prSet presAssocID="{69B5C87F-866A-4A38-875B-F40397DF325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057ACD-3511-4525-9976-40191906C9B9}" type="pres">
      <dgm:prSet presAssocID="{69B5C87F-866A-4A38-875B-F40397DF325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2CA1AF9-6465-41A9-9E8A-2C74C9AFC522}" srcId="{FB014F87-B315-4A49-A198-E881D7E2AA13}" destId="{202EDB64-08C9-4798-92DA-CE3749D4865F}" srcOrd="0" destOrd="0" parTransId="{E96FC252-FCD7-47CA-8C49-954C75EAA3DE}" sibTransId="{697D17FF-C542-42A7-AC09-4BB99B89D43B}"/>
    <dgm:cxn modelId="{426DA090-C0B1-4513-BA8F-4178EE8B3278}" srcId="{FB014F87-B315-4A49-A198-E881D7E2AA13}" destId="{E444D765-EA46-4D42-8A35-FE2A62029F64}" srcOrd="3" destOrd="0" parTransId="{BE833F00-A6A7-4AD1-9258-D8AB10C428DA}" sibTransId="{C2383C7F-428F-4C89-AD9E-FB147A7956DC}"/>
    <dgm:cxn modelId="{F505237E-32D5-4D6C-8408-301E918CC82B}" srcId="{69B5C87F-866A-4A38-875B-F40397DF325E}" destId="{97950098-3EA0-4288-A94D-C6CA390EC032}" srcOrd="1" destOrd="0" parTransId="{A4F99682-D194-4A7D-BA62-1BA829B789FF}" sibTransId="{B3525FB2-836A-4340-826A-4E756E7E96F0}"/>
    <dgm:cxn modelId="{8B8B9D7A-5C2E-4187-9394-DF2868FE230D}" type="presOf" srcId="{97950098-3EA0-4288-A94D-C6CA390EC032}" destId="{6B057ACD-3511-4525-9976-40191906C9B9}" srcOrd="0" destOrd="1" presId="urn:microsoft.com/office/officeart/2005/8/layout/vList2"/>
    <dgm:cxn modelId="{EEF3567D-A77D-473B-B1D7-B8E3AA2B1EBA}" srcId="{69B5C87F-866A-4A38-875B-F40397DF325E}" destId="{5C4C79E3-76B2-43BB-8383-71E3D860D3B2}" srcOrd="0" destOrd="0" parTransId="{3932C5BF-B20D-4026-BAA7-5FE08FB6CABA}" sibTransId="{738EDC09-AE37-4BBF-8698-F712E97E375F}"/>
    <dgm:cxn modelId="{B368EACE-ED55-404D-850E-A921DFFFAD4C}" type="presOf" srcId="{5CEFD859-4169-4B54-BED3-3AE3BFEFDAAA}" destId="{E4B2B329-BE5F-4129-AC85-C874E0E16DDD}" srcOrd="0" destOrd="0" presId="urn:microsoft.com/office/officeart/2005/8/layout/vList2"/>
    <dgm:cxn modelId="{6B254335-9173-4FBC-ADAE-36674F7E5B5A}" type="presOf" srcId="{F905FAEF-D7CE-4F66-AFBA-3244F2632DBE}" destId="{5224A170-F61F-4E65-8A4E-1E8D89449CEA}" srcOrd="0" destOrd="0" presId="urn:microsoft.com/office/officeart/2005/8/layout/vList2"/>
    <dgm:cxn modelId="{C9A0D740-215B-4275-9A3E-1CD195489FFD}" type="presOf" srcId="{69B5C87F-866A-4A38-875B-F40397DF325E}" destId="{C725D394-FE78-4897-94DA-EE7DF936C3C1}" srcOrd="0" destOrd="0" presId="urn:microsoft.com/office/officeart/2005/8/layout/vList2"/>
    <dgm:cxn modelId="{119B2B3E-F1E8-4257-A1DB-F936C6861503}" srcId="{FB014F87-B315-4A49-A198-E881D7E2AA13}" destId="{69B5C87F-866A-4A38-875B-F40397DF325E}" srcOrd="4" destOrd="0" parTransId="{DC9700C5-6585-490C-82F7-3DE43811CC74}" sibTransId="{C4828959-73ED-4CD4-BD16-CB3B61CCD416}"/>
    <dgm:cxn modelId="{E8FA5AE2-0DC2-4AFB-AAB7-A951F6ADF19B}" srcId="{FB014F87-B315-4A49-A198-E881D7E2AA13}" destId="{F905FAEF-D7CE-4F66-AFBA-3244F2632DBE}" srcOrd="1" destOrd="0" parTransId="{4F17A82E-56C6-4C57-A18F-D3C8F617A0C9}" sibTransId="{9731914F-D31F-4C13-A171-B1C67988D6B1}"/>
    <dgm:cxn modelId="{726DC77A-41BC-44CF-BE6A-E9821910D1B6}" type="presOf" srcId="{5C4C79E3-76B2-43BB-8383-71E3D860D3B2}" destId="{6B057ACD-3511-4525-9976-40191906C9B9}" srcOrd="0" destOrd="0" presId="urn:microsoft.com/office/officeart/2005/8/layout/vList2"/>
    <dgm:cxn modelId="{3FE4C0DE-F271-4A55-A72D-487638FF67A1}" type="presOf" srcId="{FB014F87-B315-4A49-A198-E881D7E2AA13}" destId="{BF5F9F3A-0DCD-49ED-B914-CFCF9C965070}" srcOrd="0" destOrd="0" presId="urn:microsoft.com/office/officeart/2005/8/layout/vList2"/>
    <dgm:cxn modelId="{7F8242AD-CD6E-4289-95F3-A852545CBB07}" type="presOf" srcId="{202EDB64-08C9-4798-92DA-CE3749D4865F}" destId="{131661E4-290B-4CB9-B18A-586174F1F6AE}" srcOrd="0" destOrd="0" presId="urn:microsoft.com/office/officeart/2005/8/layout/vList2"/>
    <dgm:cxn modelId="{9BE80AD4-0E19-42B0-B6CE-7651F9ADB009}" type="presOf" srcId="{E444D765-EA46-4D42-8A35-FE2A62029F64}" destId="{F048A67A-9EF3-4AB9-A51B-5DE3AAB5419F}" srcOrd="0" destOrd="0" presId="urn:microsoft.com/office/officeart/2005/8/layout/vList2"/>
    <dgm:cxn modelId="{A41EBE3C-3A7D-41A8-AD58-BDDBF9323D44}" srcId="{FB014F87-B315-4A49-A198-E881D7E2AA13}" destId="{5CEFD859-4169-4B54-BED3-3AE3BFEFDAAA}" srcOrd="2" destOrd="0" parTransId="{275E2D62-B3B4-4F47-8835-64A6B2A157C5}" sibTransId="{753D0E63-FC76-4EC0-B8F9-0D40E31B0BE1}"/>
    <dgm:cxn modelId="{86456DBB-0288-4B4D-85D7-636ADDD4A8C2}" type="presParOf" srcId="{BF5F9F3A-0DCD-49ED-B914-CFCF9C965070}" destId="{131661E4-290B-4CB9-B18A-586174F1F6AE}" srcOrd="0" destOrd="0" presId="urn:microsoft.com/office/officeart/2005/8/layout/vList2"/>
    <dgm:cxn modelId="{743003C1-511C-4D98-9127-2526630374FB}" type="presParOf" srcId="{BF5F9F3A-0DCD-49ED-B914-CFCF9C965070}" destId="{095DB78E-55D8-4DDC-8982-8617130D0242}" srcOrd="1" destOrd="0" presId="urn:microsoft.com/office/officeart/2005/8/layout/vList2"/>
    <dgm:cxn modelId="{2266DF40-891A-44EC-92D8-9AE356089C30}" type="presParOf" srcId="{BF5F9F3A-0DCD-49ED-B914-CFCF9C965070}" destId="{5224A170-F61F-4E65-8A4E-1E8D89449CEA}" srcOrd="2" destOrd="0" presId="urn:microsoft.com/office/officeart/2005/8/layout/vList2"/>
    <dgm:cxn modelId="{D0DE203A-BE4B-483E-A7D7-DD7AFA093DD5}" type="presParOf" srcId="{BF5F9F3A-0DCD-49ED-B914-CFCF9C965070}" destId="{818F059E-3A5A-48D9-BFC5-41B22A0082DE}" srcOrd="3" destOrd="0" presId="urn:microsoft.com/office/officeart/2005/8/layout/vList2"/>
    <dgm:cxn modelId="{3DBA354D-4CFC-4D80-B8F9-C12351966EB8}" type="presParOf" srcId="{BF5F9F3A-0DCD-49ED-B914-CFCF9C965070}" destId="{E4B2B329-BE5F-4129-AC85-C874E0E16DDD}" srcOrd="4" destOrd="0" presId="urn:microsoft.com/office/officeart/2005/8/layout/vList2"/>
    <dgm:cxn modelId="{6FAB23DD-840E-4FA1-B305-18C28B0760DC}" type="presParOf" srcId="{BF5F9F3A-0DCD-49ED-B914-CFCF9C965070}" destId="{9E22E2C9-62CF-4A6E-8F9E-4C331DB75C08}" srcOrd="5" destOrd="0" presId="urn:microsoft.com/office/officeart/2005/8/layout/vList2"/>
    <dgm:cxn modelId="{EBDBF31B-9401-4417-AA95-36FAD658AAFF}" type="presParOf" srcId="{BF5F9F3A-0DCD-49ED-B914-CFCF9C965070}" destId="{F048A67A-9EF3-4AB9-A51B-5DE3AAB5419F}" srcOrd="6" destOrd="0" presId="urn:microsoft.com/office/officeart/2005/8/layout/vList2"/>
    <dgm:cxn modelId="{1F13F02F-615B-4CB5-8251-A49EC6FF9B21}" type="presParOf" srcId="{BF5F9F3A-0DCD-49ED-B914-CFCF9C965070}" destId="{91DAC0D1-4680-4193-BBAF-636BC3EFD622}" srcOrd="7" destOrd="0" presId="urn:microsoft.com/office/officeart/2005/8/layout/vList2"/>
    <dgm:cxn modelId="{6ADC1822-ED60-4C31-8AB6-E01F396C0388}" type="presParOf" srcId="{BF5F9F3A-0DCD-49ED-B914-CFCF9C965070}" destId="{C725D394-FE78-4897-94DA-EE7DF936C3C1}" srcOrd="8" destOrd="0" presId="urn:microsoft.com/office/officeart/2005/8/layout/vList2"/>
    <dgm:cxn modelId="{0C08E147-22C7-4521-BFCF-58C27E525666}" type="presParOf" srcId="{BF5F9F3A-0DCD-49ED-B914-CFCF9C965070}" destId="{6B057ACD-3511-4525-9976-40191906C9B9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65A7F9-161D-47FA-9492-54F2A864126A}" type="doc">
      <dgm:prSet loTypeId="urn:microsoft.com/office/officeart/2005/8/layout/hList6" loCatId="list" qsTypeId="urn:microsoft.com/office/officeart/2005/8/quickstyle/3d3" qsCatId="3D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pt-BR"/>
        </a:p>
      </dgm:t>
    </dgm:pt>
    <dgm:pt modelId="{F2C8971D-9EC3-46E7-87B8-E1CC6894709C}">
      <dgm:prSet phldrT="[Texto]"/>
      <dgm:spPr>
        <a:solidFill>
          <a:srgbClr val="FFFF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ctr"/>
          <a:r>
            <a:rPr lang="pt-BR" b="1" dirty="0" smtClean="0">
              <a:solidFill>
                <a:srgbClr val="FFFF00"/>
              </a:solidFill>
            </a:rPr>
            <a:t>Burocrática</a:t>
          </a:r>
          <a:endParaRPr lang="pt-BR" b="1" dirty="0">
            <a:solidFill>
              <a:srgbClr val="FFFF00"/>
            </a:solidFill>
          </a:endParaRPr>
        </a:p>
      </dgm:t>
    </dgm:pt>
    <dgm:pt modelId="{55D46049-7121-4498-AF0E-3670250BEC02}" type="parTrans" cxnId="{B0ECFB43-9716-43C4-B447-DED273CD8F68}">
      <dgm:prSet/>
      <dgm:spPr/>
      <dgm:t>
        <a:bodyPr/>
        <a:lstStyle/>
        <a:p>
          <a:endParaRPr lang="pt-BR"/>
        </a:p>
      </dgm:t>
    </dgm:pt>
    <dgm:pt modelId="{5165FAB2-D226-4FE7-BA2C-3F9448F9E0B1}" type="sibTrans" cxnId="{B0ECFB43-9716-43C4-B447-DED273CD8F68}">
      <dgm:prSet/>
      <dgm:spPr/>
      <dgm:t>
        <a:bodyPr/>
        <a:lstStyle/>
        <a:p>
          <a:endParaRPr lang="pt-BR"/>
        </a:p>
      </dgm:t>
    </dgm:pt>
    <dgm:pt modelId="{FCD4D58E-1A96-4F7C-99D6-044F94BE466D}">
      <dgm:prSet phldrT="[Texto]"/>
      <dgm:spPr>
        <a:solidFill>
          <a:srgbClr val="00FF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l"/>
          <a:r>
            <a:rPr lang="pt-BR" b="1" dirty="0" smtClean="0">
              <a:solidFill>
                <a:srgbClr val="00FF00"/>
              </a:solidFill>
            </a:rPr>
            <a:t>Gerencial</a:t>
          </a:r>
          <a:endParaRPr lang="pt-BR" b="1" dirty="0">
            <a:solidFill>
              <a:srgbClr val="00FF00"/>
            </a:solidFill>
          </a:endParaRPr>
        </a:p>
      </dgm:t>
    </dgm:pt>
    <dgm:pt modelId="{0C10CE2B-DF91-466A-9F4F-47912B38CC0D}" type="parTrans" cxnId="{37D35991-35D7-469B-9570-086B7A976B34}">
      <dgm:prSet/>
      <dgm:spPr/>
      <dgm:t>
        <a:bodyPr/>
        <a:lstStyle/>
        <a:p>
          <a:endParaRPr lang="pt-BR"/>
        </a:p>
      </dgm:t>
    </dgm:pt>
    <dgm:pt modelId="{64EF1F9E-1793-4734-867B-6B7BBF1841E0}" type="sibTrans" cxnId="{37D35991-35D7-469B-9570-086B7A976B34}">
      <dgm:prSet/>
      <dgm:spPr/>
      <dgm:t>
        <a:bodyPr/>
        <a:lstStyle/>
        <a:p>
          <a:endParaRPr lang="pt-BR"/>
        </a:p>
      </dgm:t>
    </dgm:pt>
    <dgm:pt modelId="{845F1504-E72B-4041-B4DC-552071077531}">
      <dgm:prSet phldrT="[Texto]"/>
      <dgm:spPr>
        <a:solidFill>
          <a:srgbClr val="00FF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l"/>
          <a:r>
            <a:rPr lang="pt-BR" dirty="0" smtClean="0"/>
            <a:t>A partir dos anos </a:t>
          </a:r>
          <a:r>
            <a:rPr lang="pt-BR" dirty="0" smtClean="0"/>
            <a:t>90</a:t>
          </a:r>
          <a:endParaRPr lang="pt-BR" dirty="0"/>
        </a:p>
      </dgm:t>
    </dgm:pt>
    <dgm:pt modelId="{73C00726-A5D1-4FC6-A092-A5E79142BA5A}" type="parTrans" cxnId="{67268408-FF73-4987-98CE-90E56031E824}">
      <dgm:prSet/>
      <dgm:spPr/>
      <dgm:t>
        <a:bodyPr/>
        <a:lstStyle/>
        <a:p>
          <a:endParaRPr lang="pt-BR"/>
        </a:p>
      </dgm:t>
    </dgm:pt>
    <dgm:pt modelId="{1ED60F5C-B9D2-4C64-9FD8-F7651CDA986B}" type="sibTrans" cxnId="{67268408-FF73-4987-98CE-90E56031E824}">
      <dgm:prSet/>
      <dgm:spPr/>
      <dgm:t>
        <a:bodyPr/>
        <a:lstStyle/>
        <a:p>
          <a:endParaRPr lang="pt-BR"/>
        </a:p>
      </dgm:t>
    </dgm:pt>
    <dgm:pt modelId="{CE398E93-8762-48FB-B75E-6A58653E128D}">
      <dgm:prSet phldrT="[Texto]"/>
      <dgm:spPr>
        <a:solidFill>
          <a:srgbClr val="00FF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l"/>
          <a:r>
            <a:rPr lang="pt-BR" dirty="0" smtClean="0"/>
            <a:t>Foco nos resultados</a:t>
          </a:r>
          <a:endParaRPr lang="pt-BR" dirty="0"/>
        </a:p>
      </dgm:t>
    </dgm:pt>
    <dgm:pt modelId="{5F655AE6-4486-4C92-B248-AFD51E84F295}" type="parTrans" cxnId="{3E3CAF32-B9F5-4966-ADE6-74583A60E43A}">
      <dgm:prSet/>
      <dgm:spPr/>
      <dgm:t>
        <a:bodyPr/>
        <a:lstStyle/>
        <a:p>
          <a:endParaRPr lang="pt-BR"/>
        </a:p>
      </dgm:t>
    </dgm:pt>
    <dgm:pt modelId="{E2DBE2F3-E221-4974-8005-3E0C1B2D928D}" type="sibTrans" cxnId="{3E3CAF32-B9F5-4966-ADE6-74583A60E43A}">
      <dgm:prSet/>
      <dgm:spPr/>
      <dgm:t>
        <a:bodyPr/>
        <a:lstStyle/>
        <a:p>
          <a:endParaRPr lang="pt-BR"/>
        </a:p>
      </dgm:t>
    </dgm:pt>
    <dgm:pt modelId="{50CD58D0-3F8E-4F7B-B336-A5BB46300523}">
      <dgm:prSet phldrT="[Texto]"/>
      <dgm:spPr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l"/>
          <a:r>
            <a:rPr lang="pt-BR" dirty="0" smtClean="0"/>
            <a:t>Até final do séc. XIX</a:t>
          </a:r>
          <a:endParaRPr lang="pt-BR" dirty="0"/>
        </a:p>
      </dgm:t>
    </dgm:pt>
    <dgm:pt modelId="{C5BEDA73-3373-4926-9106-33FBB3E3E5E7}">
      <dgm:prSet phldrT="[Texto]"/>
      <dgm:spPr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ctr"/>
          <a:r>
            <a:rPr lang="pt-BR" b="1" dirty="0" smtClean="0">
              <a:solidFill>
                <a:srgbClr val="FF0000"/>
              </a:solidFill>
            </a:rPr>
            <a:t>Patrimonialista</a:t>
          </a:r>
          <a:endParaRPr lang="pt-BR" b="1" dirty="0">
            <a:solidFill>
              <a:srgbClr val="FF0000"/>
            </a:solidFill>
          </a:endParaRPr>
        </a:p>
      </dgm:t>
    </dgm:pt>
    <dgm:pt modelId="{780E301D-B33A-471E-8D02-924666D4FF8F}" type="sibTrans" cxnId="{0969313D-A4AB-417A-A9FF-1DCA0C5BEECD}">
      <dgm:prSet/>
      <dgm:spPr/>
      <dgm:t>
        <a:bodyPr/>
        <a:lstStyle/>
        <a:p>
          <a:endParaRPr lang="pt-BR"/>
        </a:p>
      </dgm:t>
    </dgm:pt>
    <dgm:pt modelId="{27C0753B-EBBB-45AF-9F48-07D9EA193942}" type="parTrans" cxnId="{0969313D-A4AB-417A-A9FF-1DCA0C5BEECD}">
      <dgm:prSet/>
      <dgm:spPr/>
      <dgm:t>
        <a:bodyPr/>
        <a:lstStyle/>
        <a:p>
          <a:endParaRPr lang="pt-BR"/>
        </a:p>
      </dgm:t>
    </dgm:pt>
    <dgm:pt modelId="{ED8F385A-0086-4736-B578-1D69AB553568}" type="sibTrans" cxnId="{CA219F5D-8DE7-44A7-B700-398FA4DC1099}">
      <dgm:prSet/>
      <dgm:spPr/>
      <dgm:t>
        <a:bodyPr/>
        <a:lstStyle/>
        <a:p>
          <a:endParaRPr lang="pt-BR"/>
        </a:p>
      </dgm:t>
    </dgm:pt>
    <dgm:pt modelId="{C5FCEC92-0460-4B31-8F12-5ABE97CB2438}" type="parTrans" cxnId="{CA219F5D-8DE7-44A7-B700-398FA4DC1099}">
      <dgm:prSet/>
      <dgm:spPr/>
      <dgm:t>
        <a:bodyPr/>
        <a:lstStyle/>
        <a:p>
          <a:endParaRPr lang="pt-BR"/>
        </a:p>
      </dgm:t>
    </dgm:pt>
    <dgm:pt modelId="{812BF951-2AF1-439F-B5A0-2D27DAF33A12}">
      <dgm:prSet phldrT="[Texto]"/>
      <dgm:spPr>
        <a:solidFill>
          <a:srgbClr val="FFFF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l"/>
          <a:r>
            <a:rPr lang="pt-BR" dirty="0" smtClean="0"/>
            <a:t>Valorização da coisa pública</a:t>
          </a:r>
          <a:endParaRPr lang="pt-BR" dirty="0"/>
        </a:p>
      </dgm:t>
    </dgm:pt>
    <dgm:pt modelId="{B92DC1A7-E138-47C2-A643-66ECF52B821D}" type="sibTrans" cxnId="{F2C6ADB0-4AC6-4955-839B-8ABCF513E01E}">
      <dgm:prSet/>
      <dgm:spPr/>
      <dgm:t>
        <a:bodyPr/>
        <a:lstStyle/>
        <a:p>
          <a:endParaRPr lang="pt-BR"/>
        </a:p>
      </dgm:t>
    </dgm:pt>
    <dgm:pt modelId="{E43C28F9-240B-450F-9523-B6079E5CBB20}" type="parTrans" cxnId="{F2C6ADB0-4AC6-4955-839B-8ABCF513E01E}">
      <dgm:prSet/>
      <dgm:spPr/>
      <dgm:t>
        <a:bodyPr/>
        <a:lstStyle/>
        <a:p>
          <a:endParaRPr lang="pt-BR"/>
        </a:p>
      </dgm:t>
    </dgm:pt>
    <dgm:pt modelId="{949BB84C-58CA-40DE-A82D-55E2D8B09C97}">
      <dgm:prSet phldrT="[Texto]"/>
      <dgm:spPr>
        <a:solidFill>
          <a:srgbClr val="FFFF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l"/>
          <a:r>
            <a:rPr lang="pt-BR" dirty="0" smtClean="0"/>
            <a:t>Começo do séc. XX (1936)</a:t>
          </a:r>
          <a:endParaRPr lang="pt-BR" dirty="0"/>
        </a:p>
      </dgm:t>
    </dgm:pt>
    <dgm:pt modelId="{E9A1243F-3A35-47E1-89F4-03B708BBB466}" type="sibTrans" cxnId="{8A99181B-BE55-4E00-B844-39B171BF6FA0}">
      <dgm:prSet/>
      <dgm:spPr/>
      <dgm:t>
        <a:bodyPr/>
        <a:lstStyle/>
        <a:p>
          <a:endParaRPr lang="pt-BR"/>
        </a:p>
      </dgm:t>
    </dgm:pt>
    <dgm:pt modelId="{DCBF56E2-E30E-4B52-9473-149DAA5183A1}" type="parTrans" cxnId="{8A99181B-BE55-4E00-B844-39B171BF6FA0}">
      <dgm:prSet/>
      <dgm:spPr/>
      <dgm:t>
        <a:bodyPr/>
        <a:lstStyle/>
        <a:p>
          <a:endParaRPr lang="pt-BR"/>
        </a:p>
      </dgm:t>
    </dgm:pt>
    <dgm:pt modelId="{03E1D5AC-C343-4D70-89FE-7BEDA98B15EC}">
      <dgm:prSet/>
      <dgm:spPr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l"/>
          <a:r>
            <a:rPr lang="pt-BR" dirty="0" smtClean="0"/>
            <a:t>Confusão entre o público e o privado</a:t>
          </a:r>
          <a:endParaRPr lang="pt-BR" dirty="0"/>
        </a:p>
      </dgm:t>
    </dgm:pt>
    <dgm:pt modelId="{936DEE92-FC4A-4F28-82A3-64799DE2130C}" type="parTrans" cxnId="{A056D95E-7849-4528-9D94-EEE0232EABEB}">
      <dgm:prSet/>
      <dgm:spPr/>
      <dgm:t>
        <a:bodyPr/>
        <a:lstStyle/>
        <a:p>
          <a:endParaRPr lang="pt-BR"/>
        </a:p>
      </dgm:t>
    </dgm:pt>
    <dgm:pt modelId="{F24FD773-7F41-4096-9930-67E4A4E9CE6E}" type="sibTrans" cxnId="{A056D95E-7849-4528-9D94-EEE0232EABEB}">
      <dgm:prSet/>
      <dgm:spPr/>
      <dgm:t>
        <a:bodyPr/>
        <a:lstStyle/>
        <a:p>
          <a:endParaRPr lang="pt-BR"/>
        </a:p>
      </dgm:t>
    </dgm:pt>
    <dgm:pt modelId="{96C8C661-EAD9-470F-9F4D-AAD5D3AE9FD2}" type="pres">
      <dgm:prSet presAssocID="{7765A7F9-161D-47FA-9492-54F2A86412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06A53E-DF43-4B8E-B3A4-5DC76E9FB2FD}" type="pres">
      <dgm:prSet presAssocID="{C5BEDA73-3373-4926-9106-33FBB3E3E5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BD2472-F8AF-4FDB-AFFF-6B7B75BB29E6}" type="pres">
      <dgm:prSet presAssocID="{780E301D-B33A-471E-8D02-924666D4FF8F}" presName="sibTrans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D9D52579-A81C-415B-82D3-98449E14E5D0}" type="pres">
      <dgm:prSet presAssocID="{F2C8971D-9EC3-46E7-87B8-E1CC6894709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672DD8-A4C2-4807-89EF-BE9F0985B5E4}" type="pres">
      <dgm:prSet presAssocID="{5165FAB2-D226-4FE7-BA2C-3F9448F9E0B1}" presName="sibTrans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72645812-B311-4C6E-954F-5BB080F13EA8}" type="pres">
      <dgm:prSet presAssocID="{FCD4D58E-1A96-4F7C-99D6-044F94BE466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969313D-A4AB-417A-A9FF-1DCA0C5BEECD}" srcId="{7765A7F9-161D-47FA-9492-54F2A864126A}" destId="{C5BEDA73-3373-4926-9106-33FBB3E3E5E7}" srcOrd="0" destOrd="0" parTransId="{27C0753B-EBBB-45AF-9F48-07D9EA193942}" sibTransId="{780E301D-B33A-471E-8D02-924666D4FF8F}"/>
    <dgm:cxn modelId="{B5ACBC58-5A0A-4FBC-B83D-373B2B1EA2E8}" type="presOf" srcId="{C5BEDA73-3373-4926-9106-33FBB3E3E5E7}" destId="{EA06A53E-DF43-4B8E-B3A4-5DC76E9FB2FD}" srcOrd="0" destOrd="0" presId="urn:microsoft.com/office/officeart/2005/8/layout/hList6"/>
    <dgm:cxn modelId="{B0ECFB43-9716-43C4-B447-DED273CD8F68}" srcId="{7765A7F9-161D-47FA-9492-54F2A864126A}" destId="{F2C8971D-9EC3-46E7-87B8-E1CC6894709C}" srcOrd="1" destOrd="0" parTransId="{55D46049-7121-4498-AF0E-3670250BEC02}" sibTransId="{5165FAB2-D226-4FE7-BA2C-3F9448F9E0B1}"/>
    <dgm:cxn modelId="{31B7748B-94BB-496D-87D3-3BB0361FDAC5}" type="presOf" srcId="{812BF951-2AF1-439F-B5A0-2D27DAF33A12}" destId="{D9D52579-A81C-415B-82D3-98449E14E5D0}" srcOrd="0" destOrd="2" presId="urn:microsoft.com/office/officeart/2005/8/layout/hList6"/>
    <dgm:cxn modelId="{4BC7F99B-BC40-4825-AB82-AACE1F008F6F}" type="presOf" srcId="{949BB84C-58CA-40DE-A82D-55E2D8B09C97}" destId="{D9D52579-A81C-415B-82D3-98449E14E5D0}" srcOrd="0" destOrd="1" presId="urn:microsoft.com/office/officeart/2005/8/layout/hList6"/>
    <dgm:cxn modelId="{67268408-FF73-4987-98CE-90E56031E824}" srcId="{FCD4D58E-1A96-4F7C-99D6-044F94BE466D}" destId="{845F1504-E72B-4041-B4DC-552071077531}" srcOrd="0" destOrd="0" parTransId="{73C00726-A5D1-4FC6-A092-A5E79142BA5A}" sibTransId="{1ED60F5C-B9D2-4C64-9FD8-F7651CDA986B}"/>
    <dgm:cxn modelId="{AB63F1D9-091A-4E78-88B1-E1A3A80B32A7}" type="presOf" srcId="{F2C8971D-9EC3-46E7-87B8-E1CC6894709C}" destId="{D9D52579-A81C-415B-82D3-98449E14E5D0}" srcOrd="0" destOrd="0" presId="urn:microsoft.com/office/officeart/2005/8/layout/hList6"/>
    <dgm:cxn modelId="{37D35991-35D7-469B-9570-086B7A976B34}" srcId="{7765A7F9-161D-47FA-9492-54F2A864126A}" destId="{FCD4D58E-1A96-4F7C-99D6-044F94BE466D}" srcOrd="2" destOrd="0" parTransId="{0C10CE2B-DF91-466A-9F4F-47912B38CC0D}" sibTransId="{64EF1F9E-1793-4734-867B-6B7BBF1841E0}"/>
    <dgm:cxn modelId="{CA219F5D-8DE7-44A7-B700-398FA4DC1099}" srcId="{C5BEDA73-3373-4926-9106-33FBB3E3E5E7}" destId="{50CD58D0-3F8E-4F7B-B336-A5BB46300523}" srcOrd="0" destOrd="0" parTransId="{C5FCEC92-0460-4B31-8F12-5ABE97CB2438}" sibTransId="{ED8F385A-0086-4736-B578-1D69AB553568}"/>
    <dgm:cxn modelId="{99EE4B4D-A34D-4566-AD66-08F582BA67FF}" type="presOf" srcId="{FCD4D58E-1A96-4F7C-99D6-044F94BE466D}" destId="{72645812-B311-4C6E-954F-5BB080F13EA8}" srcOrd="0" destOrd="0" presId="urn:microsoft.com/office/officeart/2005/8/layout/hList6"/>
    <dgm:cxn modelId="{A056D95E-7849-4528-9D94-EEE0232EABEB}" srcId="{C5BEDA73-3373-4926-9106-33FBB3E3E5E7}" destId="{03E1D5AC-C343-4D70-89FE-7BEDA98B15EC}" srcOrd="1" destOrd="0" parTransId="{936DEE92-FC4A-4F28-82A3-64799DE2130C}" sibTransId="{F24FD773-7F41-4096-9930-67E4A4E9CE6E}"/>
    <dgm:cxn modelId="{3E3CAF32-B9F5-4966-ADE6-74583A60E43A}" srcId="{FCD4D58E-1A96-4F7C-99D6-044F94BE466D}" destId="{CE398E93-8762-48FB-B75E-6A58653E128D}" srcOrd="1" destOrd="0" parTransId="{5F655AE6-4486-4C92-B248-AFD51E84F295}" sibTransId="{E2DBE2F3-E221-4974-8005-3E0C1B2D928D}"/>
    <dgm:cxn modelId="{321B74ED-22DC-4405-9CB1-BFD693FDFD40}" type="presOf" srcId="{03E1D5AC-C343-4D70-89FE-7BEDA98B15EC}" destId="{EA06A53E-DF43-4B8E-B3A4-5DC76E9FB2FD}" srcOrd="0" destOrd="2" presId="urn:microsoft.com/office/officeart/2005/8/layout/hList6"/>
    <dgm:cxn modelId="{8A99181B-BE55-4E00-B844-39B171BF6FA0}" srcId="{F2C8971D-9EC3-46E7-87B8-E1CC6894709C}" destId="{949BB84C-58CA-40DE-A82D-55E2D8B09C97}" srcOrd="0" destOrd="0" parTransId="{DCBF56E2-E30E-4B52-9473-149DAA5183A1}" sibTransId="{E9A1243F-3A35-47E1-89F4-03B708BBB466}"/>
    <dgm:cxn modelId="{8ED34DEF-40BC-4D52-86BC-DA51F3A9CCA0}" type="presOf" srcId="{7765A7F9-161D-47FA-9492-54F2A864126A}" destId="{96C8C661-EAD9-470F-9F4D-AAD5D3AE9FD2}" srcOrd="0" destOrd="0" presId="urn:microsoft.com/office/officeart/2005/8/layout/hList6"/>
    <dgm:cxn modelId="{450CB93A-FB06-48BE-8B48-69EFF5B10F66}" type="presOf" srcId="{50CD58D0-3F8E-4F7B-B336-A5BB46300523}" destId="{EA06A53E-DF43-4B8E-B3A4-5DC76E9FB2FD}" srcOrd="0" destOrd="1" presId="urn:microsoft.com/office/officeart/2005/8/layout/hList6"/>
    <dgm:cxn modelId="{4E4C3EEF-2C67-4936-A5B8-766BF2924429}" type="presOf" srcId="{845F1504-E72B-4041-B4DC-552071077531}" destId="{72645812-B311-4C6E-954F-5BB080F13EA8}" srcOrd="0" destOrd="1" presId="urn:microsoft.com/office/officeart/2005/8/layout/hList6"/>
    <dgm:cxn modelId="{75259BF8-7078-407C-AF17-287D2A406C67}" type="presOf" srcId="{CE398E93-8762-48FB-B75E-6A58653E128D}" destId="{72645812-B311-4C6E-954F-5BB080F13EA8}" srcOrd="0" destOrd="2" presId="urn:microsoft.com/office/officeart/2005/8/layout/hList6"/>
    <dgm:cxn modelId="{F2C6ADB0-4AC6-4955-839B-8ABCF513E01E}" srcId="{F2C8971D-9EC3-46E7-87B8-E1CC6894709C}" destId="{812BF951-2AF1-439F-B5A0-2D27DAF33A12}" srcOrd="1" destOrd="0" parTransId="{E43C28F9-240B-450F-9523-B6079E5CBB20}" sibTransId="{B92DC1A7-E138-47C2-A643-66ECF52B821D}"/>
    <dgm:cxn modelId="{D24CB82E-3392-4758-A038-9F2F90B8B05B}" type="presParOf" srcId="{96C8C661-EAD9-470F-9F4D-AAD5D3AE9FD2}" destId="{EA06A53E-DF43-4B8E-B3A4-5DC76E9FB2FD}" srcOrd="0" destOrd="0" presId="urn:microsoft.com/office/officeart/2005/8/layout/hList6"/>
    <dgm:cxn modelId="{3B35D0E1-BA03-4329-8CC0-429ECFAAEB2E}" type="presParOf" srcId="{96C8C661-EAD9-470F-9F4D-AAD5D3AE9FD2}" destId="{F4BD2472-F8AF-4FDB-AFFF-6B7B75BB29E6}" srcOrd="1" destOrd="0" presId="urn:microsoft.com/office/officeart/2005/8/layout/hList6"/>
    <dgm:cxn modelId="{4F161D18-D589-4A57-9C03-613508095F0B}" type="presParOf" srcId="{96C8C661-EAD9-470F-9F4D-AAD5D3AE9FD2}" destId="{D9D52579-A81C-415B-82D3-98449E14E5D0}" srcOrd="2" destOrd="0" presId="urn:microsoft.com/office/officeart/2005/8/layout/hList6"/>
    <dgm:cxn modelId="{3C7CE919-5818-46B7-ABE6-50261007E79D}" type="presParOf" srcId="{96C8C661-EAD9-470F-9F4D-AAD5D3AE9FD2}" destId="{2A672DD8-A4C2-4807-89EF-BE9F0985B5E4}" srcOrd="3" destOrd="0" presId="urn:microsoft.com/office/officeart/2005/8/layout/hList6"/>
    <dgm:cxn modelId="{8C9BF99E-BEFA-4664-85C6-B71476F64221}" type="presParOf" srcId="{96C8C661-EAD9-470F-9F4D-AAD5D3AE9FD2}" destId="{72645812-B311-4C6E-954F-5BB080F13EA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B014F87-B315-4A49-A198-E881D7E2AA13}" type="doc">
      <dgm:prSet loTypeId="urn:microsoft.com/office/officeart/2005/8/layout/vList2" loCatId="list" qsTypeId="urn:microsoft.com/office/officeart/2005/8/quickstyle/3d3" qsCatId="3D" csTypeId="urn:microsoft.com/office/officeart/2005/8/colors/colorful1#7" csCatId="colorful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pt-BR"/>
        </a:p>
      </dgm:t>
    </dgm:pt>
    <dgm:pt modelId="{F905FAEF-D7CE-4F66-AFBA-3244F2632DBE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Remuneratórias</a:t>
          </a:r>
          <a:endParaRPr lang="pt-BR" dirty="0"/>
        </a:p>
      </dgm:t>
    </dgm:pt>
    <dgm:pt modelId="{4F17A82E-56C6-4C57-A18F-D3C8F617A0C9}" type="parTrans" cxnId="{E8FA5AE2-0DC2-4AFB-AAB7-A951F6ADF19B}">
      <dgm:prSet/>
      <dgm:spPr/>
      <dgm:t>
        <a:bodyPr/>
        <a:lstStyle/>
        <a:p>
          <a:endParaRPr lang="pt-BR"/>
        </a:p>
      </dgm:t>
    </dgm:pt>
    <dgm:pt modelId="{9731914F-D31F-4C13-A171-B1C67988D6B1}" type="sibTrans" cxnId="{E8FA5AE2-0DC2-4AFB-AAB7-A951F6ADF19B}">
      <dgm:prSet/>
      <dgm:spPr/>
      <dgm:t>
        <a:bodyPr/>
        <a:lstStyle/>
        <a:p>
          <a:endParaRPr lang="pt-BR"/>
        </a:p>
      </dgm:t>
    </dgm:pt>
    <dgm:pt modelId="{E444D765-EA46-4D42-8A35-FE2A62029F64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Exigências de aperfeiçoamento</a:t>
          </a:r>
          <a:endParaRPr lang="pt-BR" dirty="0"/>
        </a:p>
      </dgm:t>
    </dgm:pt>
    <dgm:pt modelId="{C2383C7F-428F-4C89-AD9E-FB147A7956DC}" type="sibTrans" cxnId="{426DA090-C0B1-4513-BA8F-4178EE8B3278}">
      <dgm:prSet/>
      <dgm:spPr/>
      <dgm:t>
        <a:bodyPr/>
        <a:lstStyle/>
        <a:p>
          <a:endParaRPr lang="pt-BR"/>
        </a:p>
      </dgm:t>
    </dgm:pt>
    <dgm:pt modelId="{BE833F00-A6A7-4AD1-9258-D8AB10C428DA}" type="parTrans" cxnId="{426DA090-C0B1-4513-BA8F-4178EE8B3278}">
      <dgm:prSet/>
      <dgm:spPr/>
      <dgm:t>
        <a:bodyPr/>
        <a:lstStyle/>
        <a:p>
          <a:endParaRPr lang="pt-BR"/>
        </a:p>
      </dgm:t>
    </dgm:pt>
    <dgm:pt modelId="{202EDB64-08C9-4798-92DA-CE3749D4865F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Estabelecimento de políticas</a:t>
          </a:r>
          <a:endParaRPr lang="pt-BR" dirty="0"/>
        </a:p>
      </dgm:t>
    </dgm:pt>
    <dgm:pt modelId="{E96FC252-FCD7-47CA-8C49-954C75EAA3DE}" type="parTrans" cxnId="{D2CA1AF9-6465-41A9-9E8A-2C74C9AFC522}">
      <dgm:prSet/>
      <dgm:spPr/>
      <dgm:t>
        <a:bodyPr/>
        <a:lstStyle/>
        <a:p>
          <a:endParaRPr lang="pt-BR"/>
        </a:p>
      </dgm:t>
    </dgm:pt>
    <dgm:pt modelId="{697D17FF-C542-42A7-AC09-4BB99B89D43B}" type="sibTrans" cxnId="{D2CA1AF9-6465-41A9-9E8A-2C74C9AFC522}">
      <dgm:prSet/>
      <dgm:spPr/>
      <dgm:t>
        <a:bodyPr/>
        <a:lstStyle/>
        <a:p>
          <a:endParaRPr lang="pt-BR"/>
        </a:p>
      </dgm:t>
    </dgm:pt>
    <dgm:pt modelId="{5CEFD859-4169-4B54-BED3-3AE3BFEFDAAA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Avaliação e acompanhamento</a:t>
          </a:r>
          <a:endParaRPr lang="pt-BR" dirty="0"/>
        </a:p>
      </dgm:t>
    </dgm:pt>
    <dgm:pt modelId="{275E2D62-B3B4-4F47-8835-64A6B2A157C5}" type="parTrans" cxnId="{A41EBE3C-3A7D-41A8-AD58-BDDBF9323D44}">
      <dgm:prSet/>
      <dgm:spPr/>
      <dgm:t>
        <a:bodyPr/>
        <a:lstStyle/>
        <a:p>
          <a:endParaRPr lang="pt-BR"/>
        </a:p>
      </dgm:t>
    </dgm:pt>
    <dgm:pt modelId="{753D0E63-FC76-4EC0-B8F9-0D40E31B0BE1}" type="sibTrans" cxnId="{A41EBE3C-3A7D-41A8-AD58-BDDBF9323D44}">
      <dgm:prSet/>
      <dgm:spPr/>
      <dgm:t>
        <a:bodyPr/>
        <a:lstStyle/>
        <a:p>
          <a:endParaRPr lang="pt-BR"/>
        </a:p>
      </dgm:t>
    </dgm:pt>
    <dgm:pt modelId="{A2B77055-1832-40F3-8278-215F25075BCF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Recrutamento e Seleção</a:t>
          </a:r>
          <a:endParaRPr lang="pt-BR" dirty="0"/>
        </a:p>
      </dgm:t>
    </dgm:pt>
    <dgm:pt modelId="{0E97AF1D-1E72-41AE-9DF2-9767D0DDD63C}" type="parTrans" cxnId="{08E81463-82C8-404E-9D41-44AAF9C6EC83}">
      <dgm:prSet/>
      <dgm:spPr/>
      <dgm:t>
        <a:bodyPr/>
        <a:lstStyle/>
        <a:p>
          <a:endParaRPr lang="pt-BR"/>
        </a:p>
      </dgm:t>
    </dgm:pt>
    <dgm:pt modelId="{8EDFFB50-2E77-4445-9BBB-D5D67A4C28E6}" type="sibTrans" cxnId="{08E81463-82C8-404E-9D41-44AAF9C6EC83}">
      <dgm:prSet/>
      <dgm:spPr/>
      <dgm:t>
        <a:bodyPr/>
        <a:lstStyle/>
        <a:p>
          <a:endParaRPr lang="pt-BR"/>
        </a:p>
      </dgm:t>
    </dgm:pt>
    <dgm:pt modelId="{41ECF634-7194-402D-99A8-EC8DDB46FBAF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Incentivo</a:t>
          </a:r>
          <a:endParaRPr lang="pt-BR" dirty="0"/>
        </a:p>
      </dgm:t>
    </dgm:pt>
    <dgm:pt modelId="{7A351F95-7EB8-4532-891B-C2A254313406}" type="parTrans" cxnId="{82CF8938-4000-4A2A-BA01-C6C17735EDE4}">
      <dgm:prSet/>
      <dgm:spPr/>
      <dgm:t>
        <a:bodyPr/>
        <a:lstStyle/>
        <a:p>
          <a:endParaRPr lang="pt-BR"/>
        </a:p>
      </dgm:t>
    </dgm:pt>
    <dgm:pt modelId="{C10DBAC4-E1F5-44AD-B8CA-9A4D0A87807E}" type="sibTrans" cxnId="{82CF8938-4000-4A2A-BA01-C6C17735EDE4}">
      <dgm:prSet/>
      <dgm:spPr/>
      <dgm:t>
        <a:bodyPr/>
        <a:lstStyle/>
        <a:p>
          <a:endParaRPr lang="pt-BR"/>
        </a:p>
      </dgm:t>
    </dgm:pt>
    <dgm:pt modelId="{8D91625A-084D-45E2-BE95-9D163FE826B0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Qualidade de vida</a:t>
          </a:r>
          <a:endParaRPr lang="pt-BR" dirty="0"/>
        </a:p>
      </dgm:t>
    </dgm:pt>
    <dgm:pt modelId="{830314B7-1498-4983-8150-DB3D66C472AE}" type="parTrans" cxnId="{07040E8A-1900-43FB-957E-2A1160113C35}">
      <dgm:prSet/>
      <dgm:spPr/>
      <dgm:t>
        <a:bodyPr/>
        <a:lstStyle/>
        <a:p>
          <a:endParaRPr lang="pt-BR"/>
        </a:p>
      </dgm:t>
    </dgm:pt>
    <dgm:pt modelId="{34701832-2D7C-47AF-8FC6-A7BD5CB8D601}" type="sibTrans" cxnId="{07040E8A-1900-43FB-957E-2A1160113C35}">
      <dgm:prSet/>
      <dgm:spPr/>
      <dgm:t>
        <a:bodyPr/>
        <a:lstStyle/>
        <a:p>
          <a:endParaRPr lang="pt-BR"/>
        </a:p>
      </dgm:t>
    </dgm:pt>
    <dgm:pt modelId="{15A62C4F-33D7-4ED7-B493-40891D227087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Desempenho</a:t>
          </a:r>
          <a:endParaRPr lang="pt-BR" dirty="0"/>
        </a:p>
      </dgm:t>
    </dgm:pt>
    <dgm:pt modelId="{D811161B-CF0F-449F-82B8-CA74A25B36CE}" type="parTrans" cxnId="{457BB4EC-7004-4A1B-AF80-C94C725ADA13}">
      <dgm:prSet/>
      <dgm:spPr/>
      <dgm:t>
        <a:bodyPr/>
        <a:lstStyle/>
        <a:p>
          <a:endParaRPr lang="pt-BR"/>
        </a:p>
      </dgm:t>
    </dgm:pt>
    <dgm:pt modelId="{746A5713-FA00-492C-8E69-9B1832596400}" type="sibTrans" cxnId="{457BB4EC-7004-4A1B-AF80-C94C725ADA13}">
      <dgm:prSet/>
      <dgm:spPr/>
      <dgm:t>
        <a:bodyPr/>
        <a:lstStyle/>
        <a:p>
          <a:endParaRPr lang="pt-BR"/>
        </a:p>
      </dgm:t>
    </dgm:pt>
    <dgm:pt modelId="{4FD36965-63CF-4EC1-B0D6-F938B544390C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Movimentação funcional</a:t>
          </a:r>
          <a:endParaRPr lang="pt-BR" dirty="0"/>
        </a:p>
      </dgm:t>
    </dgm:pt>
    <dgm:pt modelId="{6DA263F7-C8E8-41D7-9638-2642ED1D7BD0}" type="parTrans" cxnId="{6D8349E6-6F6A-44E3-9914-BA75121B55B6}">
      <dgm:prSet/>
      <dgm:spPr/>
      <dgm:t>
        <a:bodyPr/>
        <a:lstStyle/>
        <a:p>
          <a:endParaRPr lang="pt-BR"/>
        </a:p>
      </dgm:t>
    </dgm:pt>
    <dgm:pt modelId="{4594B4DB-6103-4CC0-A73E-93E9902F933B}" type="sibTrans" cxnId="{6D8349E6-6F6A-44E3-9914-BA75121B55B6}">
      <dgm:prSet/>
      <dgm:spPr/>
      <dgm:t>
        <a:bodyPr/>
        <a:lstStyle/>
        <a:p>
          <a:endParaRPr lang="pt-BR"/>
        </a:p>
      </dgm:t>
    </dgm:pt>
    <dgm:pt modelId="{BF5F9F3A-0DCD-49ED-B914-CFCF9C965070}" type="pres">
      <dgm:prSet presAssocID="{FB014F87-B315-4A49-A198-E881D7E2AA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1661E4-290B-4CB9-B18A-586174F1F6AE}" type="pres">
      <dgm:prSet presAssocID="{202EDB64-08C9-4798-92DA-CE3749D4865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51402C-6CC9-49A2-9387-8288853216FA}" type="pres">
      <dgm:prSet presAssocID="{202EDB64-08C9-4798-92DA-CE3749D4865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B2B329-BE5F-4129-AC85-C874E0E16DDD}" type="pres">
      <dgm:prSet presAssocID="{5CEFD859-4169-4B54-BED3-3AE3BFEFDAA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E8A3D7-5B11-474E-88FB-1B1E11CF87F2}" type="pres">
      <dgm:prSet presAssocID="{5CEFD859-4169-4B54-BED3-3AE3BFEFDAA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8E81463-82C8-404E-9D41-44AAF9C6EC83}" srcId="{202EDB64-08C9-4798-92DA-CE3749D4865F}" destId="{A2B77055-1832-40F3-8278-215F25075BCF}" srcOrd="1" destOrd="0" parTransId="{0E97AF1D-1E72-41AE-9DF2-9767D0DDD63C}" sibTransId="{8EDFFB50-2E77-4445-9BBB-D5D67A4C28E6}"/>
    <dgm:cxn modelId="{73D09C1F-8F27-48FC-BABA-9469570EF4B1}" type="presOf" srcId="{FB014F87-B315-4A49-A198-E881D7E2AA13}" destId="{BF5F9F3A-0DCD-49ED-B914-CFCF9C965070}" srcOrd="0" destOrd="0" presId="urn:microsoft.com/office/officeart/2005/8/layout/vList2"/>
    <dgm:cxn modelId="{CEE1ABE5-2884-4B31-9945-02737CA4CBB6}" type="presOf" srcId="{4FD36965-63CF-4EC1-B0D6-F938B544390C}" destId="{82E8A3D7-5B11-474E-88FB-1B1E11CF87F2}" srcOrd="0" destOrd="2" presId="urn:microsoft.com/office/officeart/2005/8/layout/vList2"/>
    <dgm:cxn modelId="{426DA090-C0B1-4513-BA8F-4178EE8B3278}" srcId="{5CEFD859-4169-4B54-BED3-3AE3BFEFDAAA}" destId="{E444D765-EA46-4D42-8A35-FE2A62029F64}" srcOrd="0" destOrd="0" parTransId="{BE833F00-A6A7-4AD1-9258-D8AB10C428DA}" sibTransId="{C2383C7F-428F-4C89-AD9E-FB147A7956DC}"/>
    <dgm:cxn modelId="{C394B138-7FB1-4CE4-A60E-CABD8F6546F1}" type="presOf" srcId="{41ECF634-7194-402D-99A8-EC8DDB46FBAF}" destId="{1C51402C-6CC9-49A2-9387-8288853216FA}" srcOrd="0" destOrd="2" presId="urn:microsoft.com/office/officeart/2005/8/layout/vList2"/>
    <dgm:cxn modelId="{2B44CAE8-4F24-4715-B918-FD71C7C2CA3F}" type="presOf" srcId="{15A62C4F-33D7-4ED7-B493-40891D227087}" destId="{82E8A3D7-5B11-474E-88FB-1B1E11CF87F2}" srcOrd="0" destOrd="1" presId="urn:microsoft.com/office/officeart/2005/8/layout/vList2"/>
    <dgm:cxn modelId="{49792B2B-3ACC-483B-8B60-85F55BCB146F}" type="presOf" srcId="{E444D765-EA46-4D42-8A35-FE2A62029F64}" destId="{82E8A3D7-5B11-474E-88FB-1B1E11CF87F2}" srcOrd="0" destOrd="0" presId="urn:microsoft.com/office/officeart/2005/8/layout/vList2"/>
    <dgm:cxn modelId="{07040E8A-1900-43FB-957E-2A1160113C35}" srcId="{202EDB64-08C9-4798-92DA-CE3749D4865F}" destId="{8D91625A-084D-45E2-BE95-9D163FE826B0}" srcOrd="3" destOrd="0" parTransId="{830314B7-1498-4983-8150-DB3D66C472AE}" sibTransId="{34701832-2D7C-47AF-8FC6-A7BD5CB8D601}"/>
    <dgm:cxn modelId="{242F0746-08AC-40B6-81AA-A8A3D07669E7}" type="presOf" srcId="{8D91625A-084D-45E2-BE95-9D163FE826B0}" destId="{1C51402C-6CC9-49A2-9387-8288853216FA}" srcOrd="0" destOrd="3" presId="urn:microsoft.com/office/officeart/2005/8/layout/vList2"/>
    <dgm:cxn modelId="{A41EBE3C-3A7D-41A8-AD58-BDDBF9323D44}" srcId="{FB014F87-B315-4A49-A198-E881D7E2AA13}" destId="{5CEFD859-4169-4B54-BED3-3AE3BFEFDAAA}" srcOrd="1" destOrd="0" parTransId="{275E2D62-B3B4-4F47-8835-64A6B2A157C5}" sibTransId="{753D0E63-FC76-4EC0-B8F9-0D40E31B0BE1}"/>
    <dgm:cxn modelId="{F411B4D2-D99B-44C7-86F1-DAC208A5BEEF}" type="presOf" srcId="{A2B77055-1832-40F3-8278-215F25075BCF}" destId="{1C51402C-6CC9-49A2-9387-8288853216FA}" srcOrd="0" destOrd="1" presId="urn:microsoft.com/office/officeart/2005/8/layout/vList2"/>
    <dgm:cxn modelId="{62424FC4-2C60-4033-BB99-6337729082EB}" type="presOf" srcId="{202EDB64-08C9-4798-92DA-CE3749D4865F}" destId="{131661E4-290B-4CB9-B18A-586174F1F6AE}" srcOrd="0" destOrd="0" presId="urn:microsoft.com/office/officeart/2005/8/layout/vList2"/>
    <dgm:cxn modelId="{E8FA5AE2-0DC2-4AFB-AAB7-A951F6ADF19B}" srcId="{202EDB64-08C9-4798-92DA-CE3749D4865F}" destId="{F905FAEF-D7CE-4F66-AFBA-3244F2632DBE}" srcOrd="0" destOrd="0" parTransId="{4F17A82E-56C6-4C57-A18F-D3C8F617A0C9}" sibTransId="{9731914F-D31F-4C13-A171-B1C67988D6B1}"/>
    <dgm:cxn modelId="{6D8349E6-6F6A-44E3-9914-BA75121B55B6}" srcId="{5CEFD859-4169-4B54-BED3-3AE3BFEFDAAA}" destId="{4FD36965-63CF-4EC1-B0D6-F938B544390C}" srcOrd="2" destOrd="0" parTransId="{6DA263F7-C8E8-41D7-9638-2642ED1D7BD0}" sibTransId="{4594B4DB-6103-4CC0-A73E-93E9902F933B}"/>
    <dgm:cxn modelId="{D2CA1AF9-6465-41A9-9E8A-2C74C9AFC522}" srcId="{FB014F87-B315-4A49-A198-E881D7E2AA13}" destId="{202EDB64-08C9-4798-92DA-CE3749D4865F}" srcOrd="0" destOrd="0" parTransId="{E96FC252-FCD7-47CA-8C49-954C75EAA3DE}" sibTransId="{697D17FF-C542-42A7-AC09-4BB99B89D43B}"/>
    <dgm:cxn modelId="{457BB4EC-7004-4A1B-AF80-C94C725ADA13}" srcId="{5CEFD859-4169-4B54-BED3-3AE3BFEFDAAA}" destId="{15A62C4F-33D7-4ED7-B493-40891D227087}" srcOrd="1" destOrd="0" parTransId="{D811161B-CF0F-449F-82B8-CA74A25B36CE}" sibTransId="{746A5713-FA00-492C-8E69-9B1832596400}"/>
    <dgm:cxn modelId="{883AC935-8F16-4AA0-97CB-72CE649859D5}" type="presOf" srcId="{5CEFD859-4169-4B54-BED3-3AE3BFEFDAAA}" destId="{E4B2B329-BE5F-4129-AC85-C874E0E16DDD}" srcOrd="0" destOrd="0" presId="urn:microsoft.com/office/officeart/2005/8/layout/vList2"/>
    <dgm:cxn modelId="{82CF8938-4000-4A2A-BA01-C6C17735EDE4}" srcId="{202EDB64-08C9-4798-92DA-CE3749D4865F}" destId="{41ECF634-7194-402D-99A8-EC8DDB46FBAF}" srcOrd="2" destOrd="0" parTransId="{7A351F95-7EB8-4532-891B-C2A254313406}" sibTransId="{C10DBAC4-E1F5-44AD-B8CA-9A4D0A87807E}"/>
    <dgm:cxn modelId="{7B55CBF9-9BBD-4D2C-8E9B-C2741BB527C9}" type="presOf" srcId="{F905FAEF-D7CE-4F66-AFBA-3244F2632DBE}" destId="{1C51402C-6CC9-49A2-9387-8288853216FA}" srcOrd="0" destOrd="0" presId="urn:microsoft.com/office/officeart/2005/8/layout/vList2"/>
    <dgm:cxn modelId="{61ABF0E5-8BB0-4054-99E2-0C25C2C44749}" type="presParOf" srcId="{BF5F9F3A-0DCD-49ED-B914-CFCF9C965070}" destId="{131661E4-290B-4CB9-B18A-586174F1F6AE}" srcOrd="0" destOrd="0" presId="urn:microsoft.com/office/officeart/2005/8/layout/vList2"/>
    <dgm:cxn modelId="{2297FD81-DC8A-441B-A0A4-C8D87B7DCAE0}" type="presParOf" srcId="{BF5F9F3A-0DCD-49ED-B914-CFCF9C965070}" destId="{1C51402C-6CC9-49A2-9387-8288853216FA}" srcOrd="1" destOrd="0" presId="urn:microsoft.com/office/officeart/2005/8/layout/vList2"/>
    <dgm:cxn modelId="{D264042F-8A06-4B8F-9729-E4C824CA0633}" type="presParOf" srcId="{BF5F9F3A-0DCD-49ED-B914-CFCF9C965070}" destId="{E4B2B329-BE5F-4129-AC85-C874E0E16DDD}" srcOrd="2" destOrd="0" presId="urn:microsoft.com/office/officeart/2005/8/layout/vList2"/>
    <dgm:cxn modelId="{2A5FA46F-BFF2-45AE-9B3D-FEBB8C002777}" type="presParOf" srcId="{BF5F9F3A-0DCD-49ED-B914-CFCF9C965070}" destId="{82E8A3D7-5B11-474E-88FB-1B1E11CF87F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44AE1EB-CABE-4B29-9660-4327A537B659}" type="doc">
      <dgm:prSet loTypeId="urn:microsoft.com/office/officeart/2005/8/layout/vList2" loCatId="list" qsTypeId="urn:microsoft.com/office/officeart/2005/8/quickstyle/3d4" qsCatId="3D" csTypeId="urn:microsoft.com/office/officeart/2005/8/colors/colorful2" csCatId="colorful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pt-BR"/>
        </a:p>
      </dgm:t>
    </dgm:pt>
    <dgm:pt modelId="{30D2FDE5-CB71-4D55-8539-32893B9CF716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sz="2800" dirty="0" smtClean="0"/>
            <a:t>Motivação = motivo para ação (resultado de estímulos internos e externos)</a:t>
          </a:r>
          <a:endParaRPr lang="pt-BR" sz="2800" dirty="0"/>
        </a:p>
      </dgm:t>
    </dgm:pt>
    <dgm:pt modelId="{F4281872-63E5-45DC-9CF1-E3E77125EA2E}" type="parTrans" cxnId="{C086B96A-58E1-4884-9572-ED67348302C1}">
      <dgm:prSet/>
      <dgm:spPr/>
      <dgm:t>
        <a:bodyPr/>
        <a:lstStyle/>
        <a:p>
          <a:endParaRPr lang="pt-BR" sz="2000"/>
        </a:p>
      </dgm:t>
    </dgm:pt>
    <dgm:pt modelId="{98B65F1D-9AFA-4065-B522-544E4B34E4DE}" type="sibTrans" cxnId="{C086B96A-58E1-4884-9572-ED67348302C1}">
      <dgm:prSet/>
      <dgm:spPr/>
      <dgm:t>
        <a:bodyPr/>
        <a:lstStyle/>
        <a:p>
          <a:endParaRPr lang="pt-BR" sz="2000"/>
        </a:p>
      </dgm:t>
    </dgm:pt>
    <dgm:pt modelId="{2F9FD851-BBF0-48F8-845F-CA2A146D9B5F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sz="2800" dirty="0" smtClean="0"/>
            <a:t>Intrínseca: Fatores externos geram insatisfação</a:t>
          </a:r>
          <a:endParaRPr lang="pt-BR" sz="2800" dirty="0"/>
        </a:p>
      </dgm:t>
    </dgm:pt>
    <dgm:pt modelId="{66BA645B-F84C-4B7A-AEAA-C569AB2AE5C9}" type="parTrans" cxnId="{0F7D6709-57A0-4FDE-8CB1-375809F6695D}">
      <dgm:prSet/>
      <dgm:spPr/>
      <dgm:t>
        <a:bodyPr/>
        <a:lstStyle/>
        <a:p>
          <a:endParaRPr lang="pt-BR" sz="2000"/>
        </a:p>
      </dgm:t>
    </dgm:pt>
    <dgm:pt modelId="{3D8D3F1F-10D5-4E48-8C11-1CDCCC716204}" type="sibTrans" cxnId="{0F7D6709-57A0-4FDE-8CB1-375809F6695D}">
      <dgm:prSet/>
      <dgm:spPr/>
      <dgm:t>
        <a:bodyPr/>
        <a:lstStyle/>
        <a:p>
          <a:endParaRPr lang="pt-BR" sz="2000"/>
        </a:p>
      </dgm:t>
    </dgm:pt>
    <dgm:pt modelId="{DC501058-0EC7-418C-9AF4-282E3C287B07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sz="2800" dirty="0" smtClean="0"/>
            <a:t>Motivação é hierarquizada pelas necessidades: à medida que uma necessidade é satisfeita, surge outra em seu lugar</a:t>
          </a:r>
          <a:endParaRPr lang="pt-BR" sz="2800" dirty="0"/>
        </a:p>
      </dgm:t>
    </dgm:pt>
    <dgm:pt modelId="{D04623AA-04AB-4AD9-9D10-B68E9FECBD3E}" type="parTrans" cxnId="{35D6A56B-844A-4F65-A28B-3B410F54D3A4}">
      <dgm:prSet/>
      <dgm:spPr/>
      <dgm:t>
        <a:bodyPr/>
        <a:lstStyle/>
        <a:p>
          <a:endParaRPr lang="pt-BR" sz="2000"/>
        </a:p>
      </dgm:t>
    </dgm:pt>
    <dgm:pt modelId="{ECA4A361-80C0-4096-8929-866ABBBA124E}" type="sibTrans" cxnId="{35D6A56B-844A-4F65-A28B-3B410F54D3A4}">
      <dgm:prSet/>
      <dgm:spPr/>
      <dgm:t>
        <a:bodyPr/>
        <a:lstStyle/>
        <a:p>
          <a:endParaRPr lang="pt-BR" sz="2000"/>
        </a:p>
      </dgm:t>
    </dgm:pt>
    <dgm:pt modelId="{7D7680A0-0861-4606-9D1E-A8DF1BCA75D5}" type="pres">
      <dgm:prSet presAssocID="{F44AE1EB-CABE-4B29-9660-4327A537B659}" presName="linear" presStyleCnt="0">
        <dgm:presLayoutVars>
          <dgm:animLvl val="lvl"/>
          <dgm:resizeHandles val="exact"/>
        </dgm:presLayoutVars>
      </dgm:prSet>
      <dgm:spPr/>
    </dgm:pt>
    <dgm:pt modelId="{7F9C6D77-81C4-4B62-AA0B-AB21BEEBEBA7}" type="pres">
      <dgm:prSet presAssocID="{30D2FDE5-CB71-4D55-8539-32893B9CF7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6DEB922-222D-4E26-A4B4-8E7630E8EF75}" type="pres">
      <dgm:prSet presAssocID="{98B65F1D-9AFA-4065-B522-544E4B34E4DE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217BBAAB-BB49-46C7-ADBB-85C81C64FEF4}" type="pres">
      <dgm:prSet presAssocID="{2F9FD851-BBF0-48F8-845F-CA2A146D9B5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72664C1-10A0-4D15-BFE0-F9FB0896F12B}" type="pres">
      <dgm:prSet presAssocID="{3D8D3F1F-10D5-4E48-8C11-1CDCCC716204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B893D848-02BD-4ED9-BE3E-8261A869B80D}" type="pres">
      <dgm:prSet presAssocID="{DC501058-0EC7-418C-9AF4-282E3C287B0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5D6A56B-844A-4F65-A28B-3B410F54D3A4}" srcId="{F44AE1EB-CABE-4B29-9660-4327A537B659}" destId="{DC501058-0EC7-418C-9AF4-282E3C287B07}" srcOrd="2" destOrd="0" parTransId="{D04623AA-04AB-4AD9-9D10-B68E9FECBD3E}" sibTransId="{ECA4A361-80C0-4096-8929-866ABBBA124E}"/>
    <dgm:cxn modelId="{0F7D6709-57A0-4FDE-8CB1-375809F6695D}" srcId="{F44AE1EB-CABE-4B29-9660-4327A537B659}" destId="{2F9FD851-BBF0-48F8-845F-CA2A146D9B5F}" srcOrd="1" destOrd="0" parTransId="{66BA645B-F84C-4B7A-AEAA-C569AB2AE5C9}" sibTransId="{3D8D3F1F-10D5-4E48-8C11-1CDCCC716204}"/>
    <dgm:cxn modelId="{7719397F-791A-4997-87F3-9B55CAE9347A}" type="presOf" srcId="{2F9FD851-BBF0-48F8-845F-CA2A146D9B5F}" destId="{217BBAAB-BB49-46C7-ADBB-85C81C64FEF4}" srcOrd="0" destOrd="0" presId="urn:microsoft.com/office/officeart/2005/8/layout/vList2"/>
    <dgm:cxn modelId="{62757C50-C0D1-47BF-981C-35B67010F64C}" type="presOf" srcId="{F44AE1EB-CABE-4B29-9660-4327A537B659}" destId="{7D7680A0-0861-4606-9D1E-A8DF1BCA75D5}" srcOrd="0" destOrd="0" presId="urn:microsoft.com/office/officeart/2005/8/layout/vList2"/>
    <dgm:cxn modelId="{C086B96A-58E1-4884-9572-ED67348302C1}" srcId="{F44AE1EB-CABE-4B29-9660-4327A537B659}" destId="{30D2FDE5-CB71-4D55-8539-32893B9CF716}" srcOrd="0" destOrd="0" parTransId="{F4281872-63E5-45DC-9CF1-E3E77125EA2E}" sibTransId="{98B65F1D-9AFA-4065-B522-544E4B34E4DE}"/>
    <dgm:cxn modelId="{2BCA8CF9-261C-47E8-B13A-C0295FF168FC}" type="presOf" srcId="{30D2FDE5-CB71-4D55-8539-32893B9CF716}" destId="{7F9C6D77-81C4-4B62-AA0B-AB21BEEBEBA7}" srcOrd="0" destOrd="0" presId="urn:microsoft.com/office/officeart/2005/8/layout/vList2"/>
    <dgm:cxn modelId="{35508996-E078-4584-9FA9-6D3D97B9B536}" type="presOf" srcId="{DC501058-0EC7-418C-9AF4-282E3C287B07}" destId="{B893D848-02BD-4ED9-BE3E-8261A869B80D}" srcOrd="0" destOrd="0" presId="urn:microsoft.com/office/officeart/2005/8/layout/vList2"/>
    <dgm:cxn modelId="{3A7A8617-8A11-4091-8399-FAFB1C01F330}" type="presParOf" srcId="{7D7680A0-0861-4606-9D1E-A8DF1BCA75D5}" destId="{7F9C6D77-81C4-4B62-AA0B-AB21BEEBEBA7}" srcOrd="0" destOrd="0" presId="urn:microsoft.com/office/officeart/2005/8/layout/vList2"/>
    <dgm:cxn modelId="{BE5C0FDE-0A02-4860-8D97-8C4A8587F706}" type="presParOf" srcId="{7D7680A0-0861-4606-9D1E-A8DF1BCA75D5}" destId="{D6DEB922-222D-4E26-A4B4-8E7630E8EF75}" srcOrd="1" destOrd="0" presId="urn:microsoft.com/office/officeart/2005/8/layout/vList2"/>
    <dgm:cxn modelId="{477FFFC0-D172-4852-BFF3-DB59B396FE6A}" type="presParOf" srcId="{7D7680A0-0861-4606-9D1E-A8DF1BCA75D5}" destId="{217BBAAB-BB49-46C7-ADBB-85C81C64FEF4}" srcOrd="2" destOrd="0" presId="urn:microsoft.com/office/officeart/2005/8/layout/vList2"/>
    <dgm:cxn modelId="{2FE156FF-82C4-4A8D-8063-1E32E8F0D0E3}" type="presParOf" srcId="{7D7680A0-0861-4606-9D1E-A8DF1BCA75D5}" destId="{B72664C1-10A0-4D15-BFE0-F9FB0896F12B}" srcOrd="3" destOrd="0" presId="urn:microsoft.com/office/officeart/2005/8/layout/vList2"/>
    <dgm:cxn modelId="{5F660A9C-3667-4449-8D45-3E9343D04418}" type="presParOf" srcId="{7D7680A0-0861-4606-9D1E-A8DF1BCA75D5}" destId="{B893D848-02BD-4ED9-BE3E-8261A869B8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E47E394-B427-4DE6-9E61-2F19EBCFFC3B}" type="doc">
      <dgm:prSet loTypeId="urn:microsoft.com/office/officeart/2005/8/layout/pyramid1" loCatId="pyramid" qsTypeId="urn:microsoft.com/office/officeart/2005/8/quickstyle/3d3" qsCatId="3D" csTypeId="urn:microsoft.com/office/officeart/2005/8/colors/colorful1#8" csCatId="colorful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</dgm:pt>
    <dgm:pt modelId="{7C8A98E9-7C09-4D26-BC7F-F32CAC2946B5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Auto realização</a:t>
          </a:r>
          <a:endParaRPr lang="pt-BR" dirty="0"/>
        </a:p>
      </dgm:t>
    </dgm:pt>
    <dgm:pt modelId="{30EBB351-6C6D-4693-B03A-5F578A0B1DE3}" type="parTrans" cxnId="{89A4D026-3E3D-42F0-996D-FB9F5C8C7D0C}">
      <dgm:prSet/>
      <dgm:spPr/>
      <dgm:t>
        <a:bodyPr/>
        <a:lstStyle/>
        <a:p>
          <a:endParaRPr lang="pt-BR"/>
        </a:p>
      </dgm:t>
    </dgm:pt>
    <dgm:pt modelId="{FAB4570B-34C4-4065-A9C4-4A12E73058E4}" type="sibTrans" cxnId="{89A4D026-3E3D-42F0-996D-FB9F5C8C7D0C}">
      <dgm:prSet/>
      <dgm:spPr/>
      <dgm:t>
        <a:bodyPr/>
        <a:lstStyle/>
        <a:p>
          <a:endParaRPr lang="pt-BR"/>
        </a:p>
      </dgm:t>
    </dgm:pt>
    <dgm:pt modelId="{38735C79-4936-46DB-A3CF-CFB8C7067309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Autoestima</a:t>
          </a:r>
          <a:endParaRPr lang="pt-BR" dirty="0"/>
        </a:p>
      </dgm:t>
    </dgm:pt>
    <dgm:pt modelId="{69072B20-181F-498A-9850-B2EC7849DE9A}" type="parTrans" cxnId="{3BEF50B5-DD0B-4351-9B8A-592CED53136F}">
      <dgm:prSet/>
      <dgm:spPr/>
      <dgm:t>
        <a:bodyPr/>
        <a:lstStyle/>
        <a:p>
          <a:endParaRPr lang="pt-BR"/>
        </a:p>
      </dgm:t>
    </dgm:pt>
    <dgm:pt modelId="{5722E61E-2051-492E-B249-A80A02DF9A4C}" type="sibTrans" cxnId="{3BEF50B5-DD0B-4351-9B8A-592CED53136F}">
      <dgm:prSet/>
      <dgm:spPr/>
      <dgm:t>
        <a:bodyPr/>
        <a:lstStyle/>
        <a:p>
          <a:endParaRPr lang="pt-BR"/>
        </a:p>
      </dgm:t>
    </dgm:pt>
    <dgm:pt modelId="{697F09E5-BE5A-4D18-9E99-49930D25F80C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Necessidades Sociais</a:t>
          </a:r>
          <a:endParaRPr lang="pt-BR" dirty="0"/>
        </a:p>
      </dgm:t>
    </dgm:pt>
    <dgm:pt modelId="{49D10409-2862-4BC2-B55C-2A506191D7E7}" type="parTrans" cxnId="{9837708E-A1EC-4B8A-88FE-AF157A10BDFF}">
      <dgm:prSet/>
      <dgm:spPr/>
      <dgm:t>
        <a:bodyPr/>
        <a:lstStyle/>
        <a:p>
          <a:endParaRPr lang="pt-BR"/>
        </a:p>
      </dgm:t>
    </dgm:pt>
    <dgm:pt modelId="{23A6E445-265E-474D-B94D-7EA22FB5F60E}" type="sibTrans" cxnId="{9837708E-A1EC-4B8A-88FE-AF157A10BDFF}">
      <dgm:prSet/>
      <dgm:spPr/>
      <dgm:t>
        <a:bodyPr/>
        <a:lstStyle/>
        <a:p>
          <a:endParaRPr lang="pt-BR"/>
        </a:p>
      </dgm:t>
    </dgm:pt>
    <dgm:pt modelId="{C0FB1799-1C0C-4814-9B9D-B8C8006205EE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Necessidades de Segurança</a:t>
          </a:r>
          <a:endParaRPr lang="pt-BR" dirty="0"/>
        </a:p>
      </dgm:t>
    </dgm:pt>
    <dgm:pt modelId="{25DDD477-0408-4726-9805-C52F20B11042}" type="parTrans" cxnId="{24C4E26D-ADB4-40D3-9000-FD3506726F89}">
      <dgm:prSet/>
      <dgm:spPr/>
      <dgm:t>
        <a:bodyPr/>
        <a:lstStyle/>
        <a:p>
          <a:endParaRPr lang="pt-BR"/>
        </a:p>
      </dgm:t>
    </dgm:pt>
    <dgm:pt modelId="{4A45883D-C906-43A6-8071-C533F71E13B3}" type="sibTrans" cxnId="{24C4E26D-ADB4-40D3-9000-FD3506726F89}">
      <dgm:prSet/>
      <dgm:spPr/>
      <dgm:t>
        <a:bodyPr/>
        <a:lstStyle/>
        <a:p>
          <a:endParaRPr lang="pt-BR"/>
        </a:p>
      </dgm:t>
    </dgm:pt>
    <dgm:pt modelId="{0752A4FD-5AAC-4C6C-B6C3-FADEA1625350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pt-BR" dirty="0" smtClean="0"/>
            <a:t>Necessidades Fisiológicas</a:t>
          </a:r>
          <a:endParaRPr lang="pt-BR" dirty="0"/>
        </a:p>
      </dgm:t>
    </dgm:pt>
    <dgm:pt modelId="{0456A300-27DA-4C3A-92F2-13B53A1D010D}" type="parTrans" cxnId="{C2BEC4C3-A87C-46A0-9B38-6E0A837C0B58}">
      <dgm:prSet/>
      <dgm:spPr/>
      <dgm:t>
        <a:bodyPr/>
        <a:lstStyle/>
        <a:p>
          <a:endParaRPr lang="pt-BR"/>
        </a:p>
      </dgm:t>
    </dgm:pt>
    <dgm:pt modelId="{829BBA46-A90E-4753-8D93-8FFE7CFD56BB}" type="sibTrans" cxnId="{C2BEC4C3-A87C-46A0-9B38-6E0A837C0B58}">
      <dgm:prSet/>
      <dgm:spPr/>
      <dgm:t>
        <a:bodyPr/>
        <a:lstStyle/>
        <a:p>
          <a:endParaRPr lang="pt-BR"/>
        </a:p>
      </dgm:t>
    </dgm:pt>
    <dgm:pt modelId="{2E9C310E-2221-4B69-9EDB-BBFEC66DE3AA}" type="pres">
      <dgm:prSet presAssocID="{FE47E394-B427-4DE6-9E61-2F19EBCFFC3B}" presName="Name0" presStyleCnt="0">
        <dgm:presLayoutVars>
          <dgm:dir/>
          <dgm:animLvl val="lvl"/>
          <dgm:resizeHandles val="exact"/>
        </dgm:presLayoutVars>
      </dgm:prSet>
      <dgm:spPr/>
    </dgm:pt>
    <dgm:pt modelId="{C5FEF02D-94AB-4555-A2AC-8C9D57A03E99}" type="pres">
      <dgm:prSet presAssocID="{7C8A98E9-7C09-4D26-BC7F-F32CAC2946B5}" presName="Name8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BAC35397-B4BA-4EFD-A033-B29CC97B93CF}" type="pres">
      <dgm:prSet presAssocID="{7C8A98E9-7C09-4D26-BC7F-F32CAC2946B5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7B284D-254F-4302-B3C6-FE0A3A3892AD}" type="pres">
      <dgm:prSet presAssocID="{7C8A98E9-7C09-4D26-BC7F-F32CAC2946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35A392-DB30-493E-82A0-6F2D769F5E50}" type="pres">
      <dgm:prSet presAssocID="{38735C79-4936-46DB-A3CF-CFB8C7067309}" presName="Name8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576CF3C7-6ED9-4CEE-81F4-6E98152BE1E5}" type="pres">
      <dgm:prSet presAssocID="{38735C79-4936-46DB-A3CF-CFB8C7067309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4D77A1-29D8-40FD-8712-70C2C5D226BF}" type="pres">
      <dgm:prSet presAssocID="{38735C79-4936-46DB-A3CF-CFB8C70673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FCCDB0-3528-46B1-BF98-EA7C6DA54CB7}" type="pres">
      <dgm:prSet presAssocID="{697F09E5-BE5A-4D18-9E99-49930D25F80C}" presName="Name8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651791E0-8DC6-45FF-BD27-C7A408C5C373}" type="pres">
      <dgm:prSet presAssocID="{697F09E5-BE5A-4D18-9E99-49930D25F80C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AF7289-AF96-4D66-9722-51A01BA6E0E5}" type="pres">
      <dgm:prSet presAssocID="{697F09E5-BE5A-4D18-9E99-49930D25F80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7AFAD1-0DBE-4334-8F36-F138331AF0D5}" type="pres">
      <dgm:prSet presAssocID="{C0FB1799-1C0C-4814-9B9D-B8C8006205EE}" presName="Name8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FF07BF68-D109-4BDD-9860-197F10471A5B}" type="pres">
      <dgm:prSet presAssocID="{C0FB1799-1C0C-4814-9B9D-B8C8006205EE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BD03B0-6C41-44AA-9379-734C98FB543F}" type="pres">
      <dgm:prSet presAssocID="{C0FB1799-1C0C-4814-9B9D-B8C8006205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01D902-C8E9-490F-8807-CF83D10E61E1}" type="pres">
      <dgm:prSet presAssocID="{0752A4FD-5AAC-4C6C-B6C3-FADEA1625350}" presName="Name8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1B47B41F-C795-4035-9EEF-8327BC8FF401}" type="pres">
      <dgm:prSet presAssocID="{0752A4FD-5AAC-4C6C-B6C3-FADEA1625350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5F8BB1-38F7-40C2-A5CE-850EAE537866}" type="pres">
      <dgm:prSet presAssocID="{0752A4FD-5AAC-4C6C-B6C3-FADEA16253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3677EF4-752B-406D-925D-354E6BC0E117}" type="presOf" srcId="{C0FB1799-1C0C-4814-9B9D-B8C8006205EE}" destId="{FF07BF68-D109-4BDD-9860-197F10471A5B}" srcOrd="0" destOrd="0" presId="urn:microsoft.com/office/officeart/2005/8/layout/pyramid1"/>
    <dgm:cxn modelId="{F67BF03D-A3CC-41E7-A677-48B48AA3D0F8}" type="presOf" srcId="{0752A4FD-5AAC-4C6C-B6C3-FADEA1625350}" destId="{1B47B41F-C795-4035-9EEF-8327BC8FF401}" srcOrd="0" destOrd="0" presId="urn:microsoft.com/office/officeart/2005/8/layout/pyramid1"/>
    <dgm:cxn modelId="{89A4D026-3E3D-42F0-996D-FB9F5C8C7D0C}" srcId="{FE47E394-B427-4DE6-9E61-2F19EBCFFC3B}" destId="{7C8A98E9-7C09-4D26-BC7F-F32CAC2946B5}" srcOrd="0" destOrd="0" parTransId="{30EBB351-6C6D-4693-B03A-5F578A0B1DE3}" sibTransId="{FAB4570B-34C4-4065-A9C4-4A12E73058E4}"/>
    <dgm:cxn modelId="{D16657E6-4F48-4FF4-BD8F-865E2C88A1F2}" type="presOf" srcId="{FE47E394-B427-4DE6-9E61-2F19EBCFFC3B}" destId="{2E9C310E-2221-4B69-9EDB-BBFEC66DE3AA}" srcOrd="0" destOrd="0" presId="urn:microsoft.com/office/officeart/2005/8/layout/pyramid1"/>
    <dgm:cxn modelId="{32D7BB1D-36EC-47C4-BB6C-12B76B8B4994}" type="presOf" srcId="{C0FB1799-1C0C-4814-9B9D-B8C8006205EE}" destId="{CFBD03B0-6C41-44AA-9379-734C98FB543F}" srcOrd="1" destOrd="0" presId="urn:microsoft.com/office/officeart/2005/8/layout/pyramid1"/>
    <dgm:cxn modelId="{9837708E-A1EC-4B8A-88FE-AF157A10BDFF}" srcId="{FE47E394-B427-4DE6-9E61-2F19EBCFFC3B}" destId="{697F09E5-BE5A-4D18-9E99-49930D25F80C}" srcOrd="2" destOrd="0" parTransId="{49D10409-2862-4BC2-B55C-2A506191D7E7}" sibTransId="{23A6E445-265E-474D-B94D-7EA22FB5F60E}"/>
    <dgm:cxn modelId="{CFA33C35-6A60-4AF1-AA82-DAEE16D5197E}" type="presOf" srcId="{38735C79-4936-46DB-A3CF-CFB8C7067309}" destId="{576CF3C7-6ED9-4CEE-81F4-6E98152BE1E5}" srcOrd="0" destOrd="0" presId="urn:microsoft.com/office/officeart/2005/8/layout/pyramid1"/>
    <dgm:cxn modelId="{3435A8C3-7A2D-4891-8BC0-E39E1AA9AAED}" type="presOf" srcId="{38735C79-4936-46DB-A3CF-CFB8C7067309}" destId="{E64D77A1-29D8-40FD-8712-70C2C5D226BF}" srcOrd="1" destOrd="0" presId="urn:microsoft.com/office/officeart/2005/8/layout/pyramid1"/>
    <dgm:cxn modelId="{C28513E5-35CF-4276-894E-90811BE15322}" type="presOf" srcId="{697F09E5-BE5A-4D18-9E99-49930D25F80C}" destId="{651791E0-8DC6-45FF-BD27-C7A408C5C373}" srcOrd="0" destOrd="0" presId="urn:microsoft.com/office/officeart/2005/8/layout/pyramid1"/>
    <dgm:cxn modelId="{5D9C6E79-6368-40E3-AF63-056D76895C92}" type="presOf" srcId="{7C8A98E9-7C09-4D26-BC7F-F32CAC2946B5}" destId="{BAC35397-B4BA-4EFD-A033-B29CC97B93CF}" srcOrd="0" destOrd="0" presId="urn:microsoft.com/office/officeart/2005/8/layout/pyramid1"/>
    <dgm:cxn modelId="{C2BEC4C3-A87C-46A0-9B38-6E0A837C0B58}" srcId="{FE47E394-B427-4DE6-9E61-2F19EBCFFC3B}" destId="{0752A4FD-5AAC-4C6C-B6C3-FADEA1625350}" srcOrd="4" destOrd="0" parTransId="{0456A300-27DA-4C3A-92F2-13B53A1D010D}" sibTransId="{829BBA46-A90E-4753-8D93-8FFE7CFD56BB}"/>
    <dgm:cxn modelId="{AD132A95-C904-43E1-8ACE-7285E8F0AC01}" type="presOf" srcId="{697F09E5-BE5A-4D18-9E99-49930D25F80C}" destId="{73AF7289-AF96-4D66-9722-51A01BA6E0E5}" srcOrd="1" destOrd="0" presId="urn:microsoft.com/office/officeart/2005/8/layout/pyramid1"/>
    <dgm:cxn modelId="{7B87C2AD-FE7E-4C2E-99BD-F665EFDA36B3}" type="presOf" srcId="{0752A4FD-5AAC-4C6C-B6C3-FADEA1625350}" destId="{685F8BB1-38F7-40C2-A5CE-850EAE537866}" srcOrd="1" destOrd="0" presId="urn:microsoft.com/office/officeart/2005/8/layout/pyramid1"/>
    <dgm:cxn modelId="{24C4E26D-ADB4-40D3-9000-FD3506726F89}" srcId="{FE47E394-B427-4DE6-9E61-2F19EBCFFC3B}" destId="{C0FB1799-1C0C-4814-9B9D-B8C8006205EE}" srcOrd="3" destOrd="0" parTransId="{25DDD477-0408-4726-9805-C52F20B11042}" sibTransId="{4A45883D-C906-43A6-8071-C533F71E13B3}"/>
    <dgm:cxn modelId="{3BEF50B5-DD0B-4351-9B8A-592CED53136F}" srcId="{FE47E394-B427-4DE6-9E61-2F19EBCFFC3B}" destId="{38735C79-4936-46DB-A3CF-CFB8C7067309}" srcOrd="1" destOrd="0" parTransId="{69072B20-181F-498A-9850-B2EC7849DE9A}" sibTransId="{5722E61E-2051-492E-B249-A80A02DF9A4C}"/>
    <dgm:cxn modelId="{79C0A796-24FD-4AEA-B0D5-14F0767C0760}" type="presOf" srcId="{7C8A98E9-7C09-4D26-BC7F-F32CAC2946B5}" destId="{DD7B284D-254F-4302-B3C6-FE0A3A3892AD}" srcOrd="1" destOrd="0" presId="urn:microsoft.com/office/officeart/2005/8/layout/pyramid1"/>
    <dgm:cxn modelId="{ECBEB911-7F7B-40ED-B9C6-F69B93ABD45E}" type="presParOf" srcId="{2E9C310E-2221-4B69-9EDB-BBFEC66DE3AA}" destId="{C5FEF02D-94AB-4555-A2AC-8C9D57A03E99}" srcOrd="0" destOrd="0" presId="urn:microsoft.com/office/officeart/2005/8/layout/pyramid1"/>
    <dgm:cxn modelId="{A1C21524-0E7C-413B-AEA8-09A9A31F71DD}" type="presParOf" srcId="{C5FEF02D-94AB-4555-A2AC-8C9D57A03E99}" destId="{BAC35397-B4BA-4EFD-A033-B29CC97B93CF}" srcOrd="0" destOrd="0" presId="urn:microsoft.com/office/officeart/2005/8/layout/pyramid1"/>
    <dgm:cxn modelId="{C306A59E-BC75-43EE-BCBB-E404EA6504B3}" type="presParOf" srcId="{C5FEF02D-94AB-4555-A2AC-8C9D57A03E99}" destId="{DD7B284D-254F-4302-B3C6-FE0A3A3892AD}" srcOrd="1" destOrd="0" presId="urn:microsoft.com/office/officeart/2005/8/layout/pyramid1"/>
    <dgm:cxn modelId="{D0553F7C-86D1-4CA2-B4CF-A81D781EF993}" type="presParOf" srcId="{2E9C310E-2221-4B69-9EDB-BBFEC66DE3AA}" destId="{DA35A392-DB30-493E-82A0-6F2D769F5E50}" srcOrd="1" destOrd="0" presId="urn:microsoft.com/office/officeart/2005/8/layout/pyramid1"/>
    <dgm:cxn modelId="{69709883-AE76-4881-8DEE-6A7BB3BC5B1A}" type="presParOf" srcId="{DA35A392-DB30-493E-82A0-6F2D769F5E50}" destId="{576CF3C7-6ED9-4CEE-81F4-6E98152BE1E5}" srcOrd="0" destOrd="0" presId="urn:microsoft.com/office/officeart/2005/8/layout/pyramid1"/>
    <dgm:cxn modelId="{5B8FB017-61E9-4181-AD82-C6F485D43B83}" type="presParOf" srcId="{DA35A392-DB30-493E-82A0-6F2D769F5E50}" destId="{E64D77A1-29D8-40FD-8712-70C2C5D226BF}" srcOrd="1" destOrd="0" presId="urn:microsoft.com/office/officeart/2005/8/layout/pyramid1"/>
    <dgm:cxn modelId="{619517FF-D1CE-4D03-A589-D9683700CB4E}" type="presParOf" srcId="{2E9C310E-2221-4B69-9EDB-BBFEC66DE3AA}" destId="{14FCCDB0-3528-46B1-BF98-EA7C6DA54CB7}" srcOrd="2" destOrd="0" presId="urn:microsoft.com/office/officeart/2005/8/layout/pyramid1"/>
    <dgm:cxn modelId="{9FF0E838-6519-4804-BF5F-4BF869B5C8B1}" type="presParOf" srcId="{14FCCDB0-3528-46B1-BF98-EA7C6DA54CB7}" destId="{651791E0-8DC6-45FF-BD27-C7A408C5C373}" srcOrd="0" destOrd="0" presId="urn:microsoft.com/office/officeart/2005/8/layout/pyramid1"/>
    <dgm:cxn modelId="{041B2CE4-BB53-45F4-944F-650579C9163E}" type="presParOf" srcId="{14FCCDB0-3528-46B1-BF98-EA7C6DA54CB7}" destId="{73AF7289-AF96-4D66-9722-51A01BA6E0E5}" srcOrd="1" destOrd="0" presId="urn:microsoft.com/office/officeart/2005/8/layout/pyramid1"/>
    <dgm:cxn modelId="{413D21E1-6A9B-445B-AC4E-5D03A64BCFCE}" type="presParOf" srcId="{2E9C310E-2221-4B69-9EDB-BBFEC66DE3AA}" destId="{E67AFAD1-0DBE-4334-8F36-F138331AF0D5}" srcOrd="3" destOrd="0" presId="urn:microsoft.com/office/officeart/2005/8/layout/pyramid1"/>
    <dgm:cxn modelId="{96A9E853-6C02-473E-A81E-1AF26859676D}" type="presParOf" srcId="{E67AFAD1-0DBE-4334-8F36-F138331AF0D5}" destId="{FF07BF68-D109-4BDD-9860-197F10471A5B}" srcOrd="0" destOrd="0" presId="urn:microsoft.com/office/officeart/2005/8/layout/pyramid1"/>
    <dgm:cxn modelId="{2471F6BA-EEFD-476D-A7BC-B9F2276691CF}" type="presParOf" srcId="{E67AFAD1-0DBE-4334-8F36-F138331AF0D5}" destId="{CFBD03B0-6C41-44AA-9379-734C98FB543F}" srcOrd="1" destOrd="0" presId="urn:microsoft.com/office/officeart/2005/8/layout/pyramid1"/>
    <dgm:cxn modelId="{816498A5-22E7-4C00-94D8-3E4F323449BD}" type="presParOf" srcId="{2E9C310E-2221-4B69-9EDB-BBFEC66DE3AA}" destId="{2C01D902-C8E9-490F-8807-CF83D10E61E1}" srcOrd="4" destOrd="0" presId="urn:microsoft.com/office/officeart/2005/8/layout/pyramid1"/>
    <dgm:cxn modelId="{109B7725-7C3A-419B-AA67-D3FA499004CF}" type="presParOf" srcId="{2C01D902-C8E9-490F-8807-CF83D10E61E1}" destId="{1B47B41F-C795-4035-9EEF-8327BC8FF401}" srcOrd="0" destOrd="0" presId="urn:microsoft.com/office/officeart/2005/8/layout/pyramid1"/>
    <dgm:cxn modelId="{3B0CEB87-6B5A-4E48-AF3F-1CF770BA012B}" type="presParOf" srcId="{2C01D902-C8E9-490F-8807-CF83D10E61E1}" destId="{685F8BB1-38F7-40C2-A5CE-850EAE53786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958395-79CF-4D8C-97A9-076F4D878531}" type="doc">
      <dgm:prSet loTypeId="urn:microsoft.com/office/officeart/2008/layout/Lin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F8D603F4-AD8A-45F8-A3C7-2CEAD9C6EB07}">
      <dgm:prSet custT="1"/>
      <dgm:spPr/>
      <dgm:t>
        <a:bodyPr/>
        <a:lstStyle/>
        <a:p>
          <a:pPr rtl="0"/>
          <a:r>
            <a:rPr lang="pt-BR" sz="2800" smtClean="0"/>
            <a:t>Racionalismo</a:t>
          </a:r>
          <a:endParaRPr lang="pt-BR" sz="2800"/>
        </a:p>
      </dgm:t>
    </dgm:pt>
    <dgm:pt modelId="{0D67C307-4C8D-483A-BCFF-ACBA5F74A3D5}" type="parTrans" cxnId="{2F6C7159-EEEC-41CA-A4F5-DC408083D110}">
      <dgm:prSet/>
      <dgm:spPr/>
      <dgm:t>
        <a:bodyPr/>
        <a:lstStyle/>
        <a:p>
          <a:endParaRPr lang="pt-BR" sz="2400"/>
        </a:p>
      </dgm:t>
    </dgm:pt>
    <dgm:pt modelId="{26C80C65-01EF-42B0-811B-F5C2DDE71D1B}" type="sibTrans" cxnId="{2F6C7159-EEEC-41CA-A4F5-DC408083D110}">
      <dgm:prSet/>
      <dgm:spPr/>
      <dgm:t>
        <a:bodyPr/>
        <a:lstStyle/>
        <a:p>
          <a:endParaRPr lang="pt-BR" sz="2400"/>
        </a:p>
      </dgm:t>
    </dgm:pt>
    <dgm:pt modelId="{E327C245-3613-4080-A270-C04BBE8A4F1D}">
      <dgm:prSet custT="1"/>
      <dgm:spPr/>
      <dgm:t>
        <a:bodyPr/>
        <a:lstStyle/>
        <a:p>
          <a:pPr rtl="0"/>
          <a:r>
            <a:rPr lang="pt-BR" sz="2800" smtClean="0"/>
            <a:t>Organização formal</a:t>
          </a:r>
          <a:endParaRPr lang="pt-BR" sz="2800"/>
        </a:p>
      </dgm:t>
    </dgm:pt>
    <dgm:pt modelId="{6EC24CD7-3EA1-4873-A185-1B0317389B3B}" type="parTrans" cxnId="{95C7483A-297F-4088-970E-E7370C4F178E}">
      <dgm:prSet/>
      <dgm:spPr/>
      <dgm:t>
        <a:bodyPr/>
        <a:lstStyle/>
        <a:p>
          <a:endParaRPr lang="pt-BR" sz="2400"/>
        </a:p>
      </dgm:t>
    </dgm:pt>
    <dgm:pt modelId="{CF93E0FE-8B09-4510-BE05-A2FC0A905754}" type="sibTrans" cxnId="{95C7483A-297F-4088-970E-E7370C4F178E}">
      <dgm:prSet/>
      <dgm:spPr/>
      <dgm:t>
        <a:bodyPr/>
        <a:lstStyle/>
        <a:p>
          <a:endParaRPr lang="pt-BR" sz="2400"/>
        </a:p>
      </dgm:t>
    </dgm:pt>
    <dgm:pt modelId="{62F05523-5C2E-44E1-94EC-263555307BD6}">
      <dgm:prSet custT="1"/>
      <dgm:spPr/>
      <dgm:t>
        <a:bodyPr/>
        <a:lstStyle/>
        <a:p>
          <a:pPr rtl="0"/>
          <a:r>
            <a:rPr lang="pt-BR" sz="2800" smtClean="0"/>
            <a:t>Regulamentação e Normatização</a:t>
          </a:r>
          <a:endParaRPr lang="pt-BR" sz="2800"/>
        </a:p>
      </dgm:t>
    </dgm:pt>
    <dgm:pt modelId="{41E2BA27-1B06-41A5-9F92-BD13825AA98B}" type="parTrans" cxnId="{6A4FEDD9-8A0F-4C86-B298-5077FA0821A3}">
      <dgm:prSet/>
      <dgm:spPr/>
      <dgm:t>
        <a:bodyPr/>
        <a:lstStyle/>
        <a:p>
          <a:endParaRPr lang="pt-BR" sz="2400"/>
        </a:p>
      </dgm:t>
    </dgm:pt>
    <dgm:pt modelId="{707E42B5-E653-42E8-8F3E-D5AE8021B66F}" type="sibTrans" cxnId="{6A4FEDD9-8A0F-4C86-B298-5077FA0821A3}">
      <dgm:prSet/>
      <dgm:spPr/>
      <dgm:t>
        <a:bodyPr/>
        <a:lstStyle/>
        <a:p>
          <a:endParaRPr lang="pt-BR" sz="2400"/>
        </a:p>
      </dgm:t>
    </dgm:pt>
    <dgm:pt modelId="{03C9DE82-5FEB-4D92-9AC2-6C6722AFBF96}">
      <dgm:prSet custT="1"/>
      <dgm:spPr/>
      <dgm:t>
        <a:bodyPr/>
        <a:lstStyle/>
        <a:p>
          <a:pPr rtl="0"/>
          <a:r>
            <a:rPr lang="pt-BR" sz="2800" smtClean="0"/>
            <a:t>Divisão e especialização do trabalho</a:t>
          </a:r>
          <a:endParaRPr lang="pt-BR" sz="2800"/>
        </a:p>
      </dgm:t>
    </dgm:pt>
    <dgm:pt modelId="{5477F2F7-623E-4BC0-872A-AEC9298CFAEC}" type="parTrans" cxnId="{F5C96D3A-4555-450F-AFFC-581C377A2F8D}">
      <dgm:prSet/>
      <dgm:spPr/>
      <dgm:t>
        <a:bodyPr/>
        <a:lstStyle/>
        <a:p>
          <a:endParaRPr lang="pt-BR" sz="2400"/>
        </a:p>
      </dgm:t>
    </dgm:pt>
    <dgm:pt modelId="{EDA2F3C0-8A9F-4FF7-AFD2-FE34664E91D7}" type="sibTrans" cxnId="{F5C96D3A-4555-450F-AFFC-581C377A2F8D}">
      <dgm:prSet/>
      <dgm:spPr/>
      <dgm:t>
        <a:bodyPr/>
        <a:lstStyle/>
        <a:p>
          <a:endParaRPr lang="pt-BR" sz="2400"/>
        </a:p>
      </dgm:t>
    </dgm:pt>
    <dgm:pt modelId="{96C23EF9-6358-4975-897B-F9993000A97D}">
      <dgm:prSet custT="1"/>
      <dgm:spPr/>
      <dgm:t>
        <a:bodyPr/>
        <a:lstStyle/>
        <a:p>
          <a:pPr rtl="0"/>
          <a:r>
            <a:rPr lang="pt-BR" sz="2800" smtClean="0"/>
            <a:t>Profissionalização</a:t>
          </a:r>
          <a:endParaRPr lang="pt-BR" sz="2800"/>
        </a:p>
      </dgm:t>
    </dgm:pt>
    <dgm:pt modelId="{8DDF3109-D7F5-4D0E-A0B9-14B9A7CBDE96}" type="parTrans" cxnId="{70FDBADA-A404-4EFD-B973-883B4171652F}">
      <dgm:prSet/>
      <dgm:spPr/>
      <dgm:t>
        <a:bodyPr/>
        <a:lstStyle/>
        <a:p>
          <a:endParaRPr lang="pt-BR" sz="2400"/>
        </a:p>
      </dgm:t>
    </dgm:pt>
    <dgm:pt modelId="{B6B1B95D-A839-4A4F-AD24-80254214F94C}" type="sibTrans" cxnId="{70FDBADA-A404-4EFD-B973-883B4171652F}">
      <dgm:prSet/>
      <dgm:spPr/>
      <dgm:t>
        <a:bodyPr/>
        <a:lstStyle/>
        <a:p>
          <a:endParaRPr lang="pt-BR" sz="2400"/>
        </a:p>
      </dgm:t>
    </dgm:pt>
    <dgm:pt modelId="{F6A4C2EE-8D35-4D5E-937F-F0083B3CA6F0}">
      <dgm:prSet custT="1"/>
      <dgm:spPr/>
      <dgm:t>
        <a:bodyPr/>
        <a:lstStyle/>
        <a:p>
          <a:pPr rtl="0"/>
          <a:r>
            <a:rPr lang="pt-BR" sz="2800" smtClean="0"/>
            <a:t>Hierarquização</a:t>
          </a:r>
          <a:endParaRPr lang="pt-BR" sz="2800"/>
        </a:p>
      </dgm:t>
    </dgm:pt>
    <dgm:pt modelId="{D8145441-FE9C-4DA6-8F12-1B1DA80F6384}" type="parTrans" cxnId="{AF6C1A69-6432-4659-985E-C8D88D5A1426}">
      <dgm:prSet/>
      <dgm:spPr/>
      <dgm:t>
        <a:bodyPr/>
        <a:lstStyle/>
        <a:p>
          <a:endParaRPr lang="pt-BR" sz="2400"/>
        </a:p>
      </dgm:t>
    </dgm:pt>
    <dgm:pt modelId="{175ECCD3-DEB0-48A4-820D-1C056D7A8DB4}" type="sibTrans" cxnId="{AF6C1A69-6432-4659-985E-C8D88D5A1426}">
      <dgm:prSet/>
      <dgm:spPr/>
      <dgm:t>
        <a:bodyPr/>
        <a:lstStyle/>
        <a:p>
          <a:endParaRPr lang="pt-BR" sz="2400"/>
        </a:p>
      </dgm:t>
    </dgm:pt>
    <dgm:pt modelId="{7154EF38-E949-4EDA-9066-5805AA8EE350}">
      <dgm:prSet custT="1"/>
      <dgm:spPr/>
      <dgm:t>
        <a:bodyPr/>
        <a:lstStyle/>
        <a:p>
          <a:pPr rtl="0"/>
          <a:r>
            <a:rPr lang="pt-BR" sz="2800" smtClean="0"/>
            <a:t>Impessoalidade</a:t>
          </a:r>
          <a:endParaRPr lang="pt-BR" sz="2800"/>
        </a:p>
      </dgm:t>
    </dgm:pt>
    <dgm:pt modelId="{B40B2807-FFC4-4068-AE33-7E6441B0854F}" type="parTrans" cxnId="{5D551598-C417-4A7C-B347-001FED9B25D1}">
      <dgm:prSet/>
      <dgm:spPr/>
      <dgm:t>
        <a:bodyPr/>
        <a:lstStyle/>
        <a:p>
          <a:endParaRPr lang="pt-BR" sz="2400"/>
        </a:p>
      </dgm:t>
    </dgm:pt>
    <dgm:pt modelId="{986D2DEC-8010-428B-8680-E783421B8865}" type="sibTrans" cxnId="{5D551598-C417-4A7C-B347-001FED9B25D1}">
      <dgm:prSet/>
      <dgm:spPr/>
      <dgm:t>
        <a:bodyPr/>
        <a:lstStyle/>
        <a:p>
          <a:endParaRPr lang="pt-BR" sz="2400"/>
        </a:p>
      </dgm:t>
    </dgm:pt>
    <dgm:pt modelId="{26DC300D-2793-4751-8B4D-7A076ACB7242}">
      <dgm:prSet custT="1"/>
      <dgm:spPr/>
      <dgm:t>
        <a:bodyPr/>
        <a:lstStyle/>
        <a:p>
          <a:pPr rtl="0"/>
          <a:r>
            <a:rPr lang="pt-BR" sz="2800" smtClean="0"/>
            <a:t>Meritocracia</a:t>
          </a:r>
          <a:endParaRPr lang="pt-BR" sz="2800"/>
        </a:p>
      </dgm:t>
    </dgm:pt>
    <dgm:pt modelId="{32E62385-E72B-4335-A9D8-4240F075898C}" type="parTrans" cxnId="{05506832-823E-4308-9B61-C97BD3DCECB5}">
      <dgm:prSet/>
      <dgm:spPr/>
      <dgm:t>
        <a:bodyPr/>
        <a:lstStyle/>
        <a:p>
          <a:endParaRPr lang="pt-BR" sz="2400"/>
        </a:p>
      </dgm:t>
    </dgm:pt>
    <dgm:pt modelId="{9AB2BB91-FB3C-42C7-A28E-5C4DBB61B85B}" type="sibTrans" cxnId="{05506832-823E-4308-9B61-C97BD3DCECB5}">
      <dgm:prSet/>
      <dgm:spPr/>
      <dgm:t>
        <a:bodyPr/>
        <a:lstStyle/>
        <a:p>
          <a:endParaRPr lang="pt-BR" sz="2400"/>
        </a:p>
      </dgm:t>
    </dgm:pt>
    <dgm:pt modelId="{AC7FE3DF-4272-47DE-AC1C-11B10D9C7C16}" type="pres">
      <dgm:prSet presAssocID="{82958395-79CF-4D8C-97A9-076F4D87853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839B487-82EA-4057-98C7-760AB8FB398D}" type="pres">
      <dgm:prSet presAssocID="{F8D603F4-AD8A-45F8-A3C7-2CEAD9C6EB07}" presName="thickLine" presStyleLbl="alignNode1" presStyleIdx="0" presStyleCnt="8"/>
      <dgm:spPr/>
    </dgm:pt>
    <dgm:pt modelId="{FD525457-4D7A-45FB-9CB8-91187FEF1F2A}" type="pres">
      <dgm:prSet presAssocID="{F8D603F4-AD8A-45F8-A3C7-2CEAD9C6EB07}" presName="horz1" presStyleCnt="0"/>
      <dgm:spPr/>
    </dgm:pt>
    <dgm:pt modelId="{C34DF961-7216-45C4-B2EB-D4A4262B778E}" type="pres">
      <dgm:prSet presAssocID="{F8D603F4-AD8A-45F8-A3C7-2CEAD9C6EB07}" presName="tx1" presStyleLbl="revTx" presStyleIdx="0" presStyleCnt="8"/>
      <dgm:spPr/>
      <dgm:t>
        <a:bodyPr/>
        <a:lstStyle/>
        <a:p>
          <a:endParaRPr lang="pt-BR"/>
        </a:p>
      </dgm:t>
    </dgm:pt>
    <dgm:pt modelId="{48D676BA-0585-4442-BE94-C4BA9DB23EDB}" type="pres">
      <dgm:prSet presAssocID="{F8D603F4-AD8A-45F8-A3C7-2CEAD9C6EB07}" presName="vert1" presStyleCnt="0"/>
      <dgm:spPr/>
    </dgm:pt>
    <dgm:pt modelId="{5DCDF2BF-2BA3-4F23-9FDB-BEC4CDD3A248}" type="pres">
      <dgm:prSet presAssocID="{E327C245-3613-4080-A270-C04BBE8A4F1D}" presName="thickLine" presStyleLbl="alignNode1" presStyleIdx="1" presStyleCnt="8"/>
      <dgm:spPr/>
    </dgm:pt>
    <dgm:pt modelId="{B885AE74-829B-48D6-82C9-FFFA0F0103EE}" type="pres">
      <dgm:prSet presAssocID="{E327C245-3613-4080-A270-C04BBE8A4F1D}" presName="horz1" presStyleCnt="0"/>
      <dgm:spPr/>
    </dgm:pt>
    <dgm:pt modelId="{5287DC0C-5F9D-424A-A6A1-68367C9E7628}" type="pres">
      <dgm:prSet presAssocID="{E327C245-3613-4080-A270-C04BBE8A4F1D}" presName="tx1" presStyleLbl="revTx" presStyleIdx="1" presStyleCnt="8"/>
      <dgm:spPr/>
      <dgm:t>
        <a:bodyPr/>
        <a:lstStyle/>
        <a:p>
          <a:endParaRPr lang="pt-BR"/>
        </a:p>
      </dgm:t>
    </dgm:pt>
    <dgm:pt modelId="{D96CC344-15D0-4719-BF4C-F3231420EC2A}" type="pres">
      <dgm:prSet presAssocID="{E327C245-3613-4080-A270-C04BBE8A4F1D}" presName="vert1" presStyleCnt="0"/>
      <dgm:spPr/>
    </dgm:pt>
    <dgm:pt modelId="{BE09B726-6282-459D-9E36-5E50350A5792}" type="pres">
      <dgm:prSet presAssocID="{62F05523-5C2E-44E1-94EC-263555307BD6}" presName="thickLine" presStyleLbl="alignNode1" presStyleIdx="2" presStyleCnt="8"/>
      <dgm:spPr/>
    </dgm:pt>
    <dgm:pt modelId="{62974FCD-09E9-409F-9EF0-BE69373EEDF6}" type="pres">
      <dgm:prSet presAssocID="{62F05523-5C2E-44E1-94EC-263555307BD6}" presName="horz1" presStyleCnt="0"/>
      <dgm:spPr/>
    </dgm:pt>
    <dgm:pt modelId="{8709EC3F-A78E-4CFD-A9D9-5983FB9F6F27}" type="pres">
      <dgm:prSet presAssocID="{62F05523-5C2E-44E1-94EC-263555307BD6}" presName="tx1" presStyleLbl="revTx" presStyleIdx="2" presStyleCnt="8"/>
      <dgm:spPr/>
      <dgm:t>
        <a:bodyPr/>
        <a:lstStyle/>
        <a:p>
          <a:endParaRPr lang="pt-BR"/>
        </a:p>
      </dgm:t>
    </dgm:pt>
    <dgm:pt modelId="{141B8A46-7817-43F5-9CCB-937C42845205}" type="pres">
      <dgm:prSet presAssocID="{62F05523-5C2E-44E1-94EC-263555307BD6}" presName="vert1" presStyleCnt="0"/>
      <dgm:spPr/>
    </dgm:pt>
    <dgm:pt modelId="{3F3A5A74-4408-4BC8-9536-AF30776C72C3}" type="pres">
      <dgm:prSet presAssocID="{03C9DE82-5FEB-4D92-9AC2-6C6722AFBF96}" presName="thickLine" presStyleLbl="alignNode1" presStyleIdx="3" presStyleCnt="8"/>
      <dgm:spPr/>
    </dgm:pt>
    <dgm:pt modelId="{583D4E68-AFE9-4CA9-BE0F-D37C965F3CD5}" type="pres">
      <dgm:prSet presAssocID="{03C9DE82-5FEB-4D92-9AC2-6C6722AFBF96}" presName="horz1" presStyleCnt="0"/>
      <dgm:spPr/>
    </dgm:pt>
    <dgm:pt modelId="{B863E109-B277-40CF-A9F8-E62747F3838E}" type="pres">
      <dgm:prSet presAssocID="{03C9DE82-5FEB-4D92-9AC2-6C6722AFBF96}" presName="tx1" presStyleLbl="revTx" presStyleIdx="3" presStyleCnt="8"/>
      <dgm:spPr/>
      <dgm:t>
        <a:bodyPr/>
        <a:lstStyle/>
        <a:p>
          <a:endParaRPr lang="pt-BR"/>
        </a:p>
      </dgm:t>
    </dgm:pt>
    <dgm:pt modelId="{4D5B5C20-3EA5-4FFA-9A0D-FA8B43CA9B21}" type="pres">
      <dgm:prSet presAssocID="{03C9DE82-5FEB-4D92-9AC2-6C6722AFBF96}" presName="vert1" presStyleCnt="0"/>
      <dgm:spPr/>
    </dgm:pt>
    <dgm:pt modelId="{D4817357-2F8B-460D-B903-F0EADCBA8213}" type="pres">
      <dgm:prSet presAssocID="{96C23EF9-6358-4975-897B-F9993000A97D}" presName="thickLine" presStyleLbl="alignNode1" presStyleIdx="4" presStyleCnt="8"/>
      <dgm:spPr/>
    </dgm:pt>
    <dgm:pt modelId="{72B202E3-FFE7-4044-9CA7-91B8E91023DA}" type="pres">
      <dgm:prSet presAssocID="{96C23EF9-6358-4975-897B-F9993000A97D}" presName="horz1" presStyleCnt="0"/>
      <dgm:spPr/>
    </dgm:pt>
    <dgm:pt modelId="{BB95A9EA-EC6A-415C-84F4-64C2AACD0343}" type="pres">
      <dgm:prSet presAssocID="{96C23EF9-6358-4975-897B-F9993000A97D}" presName="tx1" presStyleLbl="revTx" presStyleIdx="4" presStyleCnt="8"/>
      <dgm:spPr/>
      <dgm:t>
        <a:bodyPr/>
        <a:lstStyle/>
        <a:p>
          <a:endParaRPr lang="pt-BR"/>
        </a:p>
      </dgm:t>
    </dgm:pt>
    <dgm:pt modelId="{21F34E5C-3082-4BA8-BC6C-CBDE8B6417DF}" type="pres">
      <dgm:prSet presAssocID="{96C23EF9-6358-4975-897B-F9993000A97D}" presName="vert1" presStyleCnt="0"/>
      <dgm:spPr/>
    </dgm:pt>
    <dgm:pt modelId="{BD5243C8-016F-453C-BE52-D567BC90E33B}" type="pres">
      <dgm:prSet presAssocID="{F6A4C2EE-8D35-4D5E-937F-F0083B3CA6F0}" presName="thickLine" presStyleLbl="alignNode1" presStyleIdx="5" presStyleCnt="8"/>
      <dgm:spPr/>
    </dgm:pt>
    <dgm:pt modelId="{CEF2701F-90AC-49BB-8D22-CBF9D07A0FF0}" type="pres">
      <dgm:prSet presAssocID="{F6A4C2EE-8D35-4D5E-937F-F0083B3CA6F0}" presName="horz1" presStyleCnt="0"/>
      <dgm:spPr/>
    </dgm:pt>
    <dgm:pt modelId="{CA538E35-E866-448D-ABDF-9F6935C7F039}" type="pres">
      <dgm:prSet presAssocID="{F6A4C2EE-8D35-4D5E-937F-F0083B3CA6F0}" presName="tx1" presStyleLbl="revTx" presStyleIdx="5" presStyleCnt="8"/>
      <dgm:spPr/>
      <dgm:t>
        <a:bodyPr/>
        <a:lstStyle/>
        <a:p>
          <a:endParaRPr lang="pt-BR"/>
        </a:p>
      </dgm:t>
    </dgm:pt>
    <dgm:pt modelId="{4216C454-8396-41B6-9638-EE7BF7A82855}" type="pres">
      <dgm:prSet presAssocID="{F6A4C2EE-8D35-4D5E-937F-F0083B3CA6F0}" presName="vert1" presStyleCnt="0"/>
      <dgm:spPr/>
    </dgm:pt>
    <dgm:pt modelId="{C93D9F5A-4781-479D-93D1-DD101A76F5BE}" type="pres">
      <dgm:prSet presAssocID="{7154EF38-E949-4EDA-9066-5805AA8EE350}" presName="thickLine" presStyleLbl="alignNode1" presStyleIdx="6" presStyleCnt="8"/>
      <dgm:spPr/>
    </dgm:pt>
    <dgm:pt modelId="{4544FF8F-817C-4558-9642-2DD3704C98DA}" type="pres">
      <dgm:prSet presAssocID="{7154EF38-E949-4EDA-9066-5805AA8EE350}" presName="horz1" presStyleCnt="0"/>
      <dgm:spPr/>
    </dgm:pt>
    <dgm:pt modelId="{1D44FADC-3D80-4963-9EA1-2F29EBB23E2B}" type="pres">
      <dgm:prSet presAssocID="{7154EF38-E949-4EDA-9066-5805AA8EE350}" presName="tx1" presStyleLbl="revTx" presStyleIdx="6" presStyleCnt="8"/>
      <dgm:spPr/>
      <dgm:t>
        <a:bodyPr/>
        <a:lstStyle/>
        <a:p>
          <a:endParaRPr lang="pt-BR"/>
        </a:p>
      </dgm:t>
    </dgm:pt>
    <dgm:pt modelId="{E6CC9B96-E2FA-4236-A5F6-B755FB82F939}" type="pres">
      <dgm:prSet presAssocID="{7154EF38-E949-4EDA-9066-5805AA8EE350}" presName="vert1" presStyleCnt="0"/>
      <dgm:spPr/>
    </dgm:pt>
    <dgm:pt modelId="{61AA6089-9F27-4B4F-ACF7-ACD6C40BCDEF}" type="pres">
      <dgm:prSet presAssocID="{26DC300D-2793-4751-8B4D-7A076ACB7242}" presName="thickLine" presStyleLbl="alignNode1" presStyleIdx="7" presStyleCnt="8"/>
      <dgm:spPr/>
    </dgm:pt>
    <dgm:pt modelId="{112C8639-EBB8-46A3-87E8-232668985355}" type="pres">
      <dgm:prSet presAssocID="{26DC300D-2793-4751-8B4D-7A076ACB7242}" presName="horz1" presStyleCnt="0"/>
      <dgm:spPr/>
    </dgm:pt>
    <dgm:pt modelId="{3A474478-8F2B-448D-901D-F3184FC432D8}" type="pres">
      <dgm:prSet presAssocID="{26DC300D-2793-4751-8B4D-7A076ACB7242}" presName="tx1" presStyleLbl="revTx" presStyleIdx="7" presStyleCnt="8"/>
      <dgm:spPr/>
      <dgm:t>
        <a:bodyPr/>
        <a:lstStyle/>
        <a:p>
          <a:endParaRPr lang="pt-BR"/>
        </a:p>
      </dgm:t>
    </dgm:pt>
    <dgm:pt modelId="{0E110A9C-29DB-4F9A-B321-22CDE454CDEA}" type="pres">
      <dgm:prSet presAssocID="{26DC300D-2793-4751-8B4D-7A076ACB7242}" presName="vert1" presStyleCnt="0"/>
      <dgm:spPr/>
    </dgm:pt>
  </dgm:ptLst>
  <dgm:cxnLst>
    <dgm:cxn modelId="{5D551598-C417-4A7C-B347-001FED9B25D1}" srcId="{82958395-79CF-4D8C-97A9-076F4D878531}" destId="{7154EF38-E949-4EDA-9066-5805AA8EE350}" srcOrd="6" destOrd="0" parTransId="{B40B2807-FFC4-4068-AE33-7E6441B0854F}" sibTransId="{986D2DEC-8010-428B-8680-E783421B8865}"/>
    <dgm:cxn modelId="{929D7944-414A-4C7C-A3F0-B9E02E341609}" type="presOf" srcId="{E327C245-3613-4080-A270-C04BBE8A4F1D}" destId="{5287DC0C-5F9D-424A-A6A1-68367C9E7628}" srcOrd="0" destOrd="0" presId="urn:microsoft.com/office/officeart/2008/layout/LinedList"/>
    <dgm:cxn modelId="{BDECA4CD-0EFF-4A64-91F3-5006E3EBD198}" type="presOf" srcId="{F6A4C2EE-8D35-4D5E-937F-F0083B3CA6F0}" destId="{CA538E35-E866-448D-ABDF-9F6935C7F039}" srcOrd="0" destOrd="0" presId="urn:microsoft.com/office/officeart/2008/layout/LinedList"/>
    <dgm:cxn modelId="{70FDBADA-A404-4EFD-B973-883B4171652F}" srcId="{82958395-79CF-4D8C-97A9-076F4D878531}" destId="{96C23EF9-6358-4975-897B-F9993000A97D}" srcOrd="4" destOrd="0" parTransId="{8DDF3109-D7F5-4D0E-A0B9-14B9A7CBDE96}" sibTransId="{B6B1B95D-A839-4A4F-AD24-80254214F94C}"/>
    <dgm:cxn modelId="{05506832-823E-4308-9B61-C97BD3DCECB5}" srcId="{82958395-79CF-4D8C-97A9-076F4D878531}" destId="{26DC300D-2793-4751-8B4D-7A076ACB7242}" srcOrd="7" destOrd="0" parTransId="{32E62385-E72B-4335-A9D8-4240F075898C}" sibTransId="{9AB2BB91-FB3C-42C7-A28E-5C4DBB61B85B}"/>
    <dgm:cxn modelId="{8DAA1C2F-6FBA-47DB-8030-81BAECF6B073}" type="presOf" srcId="{62F05523-5C2E-44E1-94EC-263555307BD6}" destId="{8709EC3F-A78E-4CFD-A9D9-5983FB9F6F27}" srcOrd="0" destOrd="0" presId="urn:microsoft.com/office/officeart/2008/layout/LinedList"/>
    <dgm:cxn modelId="{6A4FEDD9-8A0F-4C86-B298-5077FA0821A3}" srcId="{82958395-79CF-4D8C-97A9-076F4D878531}" destId="{62F05523-5C2E-44E1-94EC-263555307BD6}" srcOrd="2" destOrd="0" parTransId="{41E2BA27-1B06-41A5-9F92-BD13825AA98B}" sibTransId="{707E42B5-E653-42E8-8F3E-D5AE8021B66F}"/>
    <dgm:cxn modelId="{6567A1DC-AFD1-4632-B3CD-8AD471C6E358}" type="presOf" srcId="{03C9DE82-5FEB-4D92-9AC2-6C6722AFBF96}" destId="{B863E109-B277-40CF-A9F8-E62747F3838E}" srcOrd="0" destOrd="0" presId="urn:microsoft.com/office/officeart/2008/layout/LinedList"/>
    <dgm:cxn modelId="{0512172F-FDC1-4C65-9E35-B1FE2CCE4ED2}" type="presOf" srcId="{F8D603F4-AD8A-45F8-A3C7-2CEAD9C6EB07}" destId="{C34DF961-7216-45C4-B2EB-D4A4262B778E}" srcOrd="0" destOrd="0" presId="urn:microsoft.com/office/officeart/2008/layout/LinedList"/>
    <dgm:cxn modelId="{AF6C1A69-6432-4659-985E-C8D88D5A1426}" srcId="{82958395-79CF-4D8C-97A9-076F4D878531}" destId="{F6A4C2EE-8D35-4D5E-937F-F0083B3CA6F0}" srcOrd="5" destOrd="0" parTransId="{D8145441-FE9C-4DA6-8F12-1B1DA80F6384}" sibTransId="{175ECCD3-DEB0-48A4-820D-1C056D7A8DB4}"/>
    <dgm:cxn modelId="{AEDB9281-8748-45BC-8530-D897209F5543}" type="presOf" srcId="{7154EF38-E949-4EDA-9066-5805AA8EE350}" destId="{1D44FADC-3D80-4963-9EA1-2F29EBB23E2B}" srcOrd="0" destOrd="0" presId="urn:microsoft.com/office/officeart/2008/layout/LinedList"/>
    <dgm:cxn modelId="{E57748A5-9DDB-47D5-ACDA-5199ED2D2B7F}" type="presOf" srcId="{96C23EF9-6358-4975-897B-F9993000A97D}" destId="{BB95A9EA-EC6A-415C-84F4-64C2AACD0343}" srcOrd="0" destOrd="0" presId="urn:microsoft.com/office/officeart/2008/layout/LinedList"/>
    <dgm:cxn modelId="{F41773BF-18E9-4474-8FD3-BADE81DC719A}" type="presOf" srcId="{82958395-79CF-4D8C-97A9-076F4D878531}" destId="{AC7FE3DF-4272-47DE-AC1C-11B10D9C7C16}" srcOrd="0" destOrd="0" presId="urn:microsoft.com/office/officeart/2008/layout/LinedList"/>
    <dgm:cxn modelId="{2F6C7159-EEEC-41CA-A4F5-DC408083D110}" srcId="{82958395-79CF-4D8C-97A9-076F4D878531}" destId="{F8D603F4-AD8A-45F8-A3C7-2CEAD9C6EB07}" srcOrd="0" destOrd="0" parTransId="{0D67C307-4C8D-483A-BCFF-ACBA5F74A3D5}" sibTransId="{26C80C65-01EF-42B0-811B-F5C2DDE71D1B}"/>
    <dgm:cxn modelId="{95C7483A-297F-4088-970E-E7370C4F178E}" srcId="{82958395-79CF-4D8C-97A9-076F4D878531}" destId="{E327C245-3613-4080-A270-C04BBE8A4F1D}" srcOrd="1" destOrd="0" parTransId="{6EC24CD7-3EA1-4873-A185-1B0317389B3B}" sibTransId="{CF93E0FE-8B09-4510-BE05-A2FC0A905754}"/>
    <dgm:cxn modelId="{5D4F7732-6EF9-40B2-842B-B148A76702B2}" type="presOf" srcId="{26DC300D-2793-4751-8B4D-7A076ACB7242}" destId="{3A474478-8F2B-448D-901D-F3184FC432D8}" srcOrd="0" destOrd="0" presId="urn:microsoft.com/office/officeart/2008/layout/LinedList"/>
    <dgm:cxn modelId="{F5C96D3A-4555-450F-AFFC-581C377A2F8D}" srcId="{82958395-79CF-4D8C-97A9-076F4D878531}" destId="{03C9DE82-5FEB-4D92-9AC2-6C6722AFBF96}" srcOrd="3" destOrd="0" parTransId="{5477F2F7-623E-4BC0-872A-AEC9298CFAEC}" sibTransId="{EDA2F3C0-8A9F-4FF7-AFD2-FE34664E91D7}"/>
    <dgm:cxn modelId="{35F32155-7E93-43A7-ACAA-45CFA2FB689A}" type="presParOf" srcId="{AC7FE3DF-4272-47DE-AC1C-11B10D9C7C16}" destId="{C839B487-82EA-4057-98C7-760AB8FB398D}" srcOrd="0" destOrd="0" presId="urn:microsoft.com/office/officeart/2008/layout/LinedList"/>
    <dgm:cxn modelId="{2E9B5DAD-7669-4C2C-A3D7-936169C40346}" type="presParOf" srcId="{AC7FE3DF-4272-47DE-AC1C-11B10D9C7C16}" destId="{FD525457-4D7A-45FB-9CB8-91187FEF1F2A}" srcOrd="1" destOrd="0" presId="urn:microsoft.com/office/officeart/2008/layout/LinedList"/>
    <dgm:cxn modelId="{8C3758B9-C42B-478C-8F2F-573B916D7894}" type="presParOf" srcId="{FD525457-4D7A-45FB-9CB8-91187FEF1F2A}" destId="{C34DF961-7216-45C4-B2EB-D4A4262B778E}" srcOrd="0" destOrd="0" presId="urn:microsoft.com/office/officeart/2008/layout/LinedList"/>
    <dgm:cxn modelId="{BA50F496-CE54-4F57-9AE6-EF3E49D18157}" type="presParOf" srcId="{FD525457-4D7A-45FB-9CB8-91187FEF1F2A}" destId="{48D676BA-0585-4442-BE94-C4BA9DB23EDB}" srcOrd="1" destOrd="0" presId="urn:microsoft.com/office/officeart/2008/layout/LinedList"/>
    <dgm:cxn modelId="{1A12BEEC-2E00-480A-9033-A7EFF7BDFA1D}" type="presParOf" srcId="{AC7FE3DF-4272-47DE-AC1C-11B10D9C7C16}" destId="{5DCDF2BF-2BA3-4F23-9FDB-BEC4CDD3A248}" srcOrd="2" destOrd="0" presId="urn:microsoft.com/office/officeart/2008/layout/LinedList"/>
    <dgm:cxn modelId="{29AC85E3-4BF8-4510-8211-FB18B96192C0}" type="presParOf" srcId="{AC7FE3DF-4272-47DE-AC1C-11B10D9C7C16}" destId="{B885AE74-829B-48D6-82C9-FFFA0F0103EE}" srcOrd="3" destOrd="0" presId="urn:microsoft.com/office/officeart/2008/layout/LinedList"/>
    <dgm:cxn modelId="{02C1FE7B-9DCD-402F-985E-97B137CB0BC3}" type="presParOf" srcId="{B885AE74-829B-48D6-82C9-FFFA0F0103EE}" destId="{5287DC0C-5F9D-424A-A6A1-68367C9E7628}" srcOrd="0" destOrd="0" presId="urn:microsoft.com/office/officeart/2008/layout/LinedList"/>
    <dgm:cxn modelId="{5FC4611B-2854-4F78-BA52-06B8C161E8A1}" type="presParOf" srcId="{B885AE74-829B-48D6-82C9-FFFA0F0103EE}" destId="{D96CC344-15D0-4719-BF4C-F3231420EC2A}" srcOrd="1" destOrd="0" presId="urn:microsoft.com/office/officeart/2008/layout/LinedList"/>
    <dgm:cxn modelId="{B3BF6DC5-9973-4B58-B3DE-6D9B56EA9B13}" type="presParOf" srcId="{AC7FE3DF-4272-47DE-AC1C-11B10D9C7C16}" destId="{BE09B726-6282-459D-9E36-5E50350A5792}" srcOrd="4" destOrd="0" presId="urn:microsoft.com/office/officeart/2008/layout/LinedList"/>
    <dgm:cxn modelId="{72AB8AC8-6362-4792-BB66-1B88098CED18}" type="presParOf" srcId="{AC7FE3DF-4272-47DE-AC1C-11B10D9C7C16}" destId="{62974FCD-09E9-409F-9EF0-BE69373EEDF6}" srcOrd="5" destOrd="0" presId="urn:microsoft.com/office/officeart/2008/layout/LinedList"/>
    <dgm:cxn modelId="{3A0110A1-978F-46F0-94F9-C74683E81C91}" type="presParOf" srcId="{62974FCD-09E9-409F-9EF0-BE69373EEDF6}" destId="{8709EC3F-A78E-4CFD-A9D9-5983FB9F6F27}" srcOrd="0" destOrd="0" presId="urn:microsoft.com/office/officeart/2008/layout/LinedList"/>
    <dgm:cxn modelId="{C06293CF-FCA3-4F5F-BDD4-47CD31C2213E}" type="presParOf" srcId="{62974FCD-09E9-409F-9EF0-BE69373EEDF6}" destId="{141B8A46-7817-43F5-9CCB-937C42845205}" srcOrd="1" destOrd="0" presId="urn:microsoft.com/office/officeart/2008/layout/LinedList"/>
    <dgm:cxn modelId="{1C6A323C-EE4E-4ED1-8CDE-B9671CB965A6}" type="presParOf" srcId="{AC7FE3DF-4272-47DE-AC1C-11B10D9C7C16}" destId="{3F3A5A74-4408-4BC8-9536-AF30776C72C3}" srcOrd="6" destOrd="0" presId="urn:microsoft.com/office/officeart/2008/layout/LinedList"/>
    <dgm:cxn modelId="{25215061-1EB9-4626-B4F2-05DE8FA20507}" type="presParOf" srcId="{AC7FE3DF-4272-47DE-AC1C-11B10D9C7C16}" destId="{583D4E68-AFE9-4CA9-BE0F-D37C965F3CD5}" srcOrd="7" destOrd="0" presId="urn:microsoft.com/office/officeart/2008/layout/LinedList"/>
    <dgm:cxn modelId="{04230BFA-CDA6-4EF9-ABB3-8B720F7CEFBE}" type="presParOf" srcId="{583D4E68-AFE9-4CA9-BE0F-D37C965F3CD5}" destId="{B863E109-B277-40CF-A9F8-E62747F3838E}" srcOrd="0" destOrd="0" presId="urn:microsoft.com/office/officeart/2008/layout/LinedList"/>
    <dgm:cxn modelId="{09413364-7C6E-44D4-96EF-312F92CD4876}" type="presParOf" srcId="{583D4E68-AFE9-4CA9-BE0F-D37C965F3CD5}" destId="{4D5B5C20-3EA5-4FFA-9A0D-FA8B43CA9B21}" srcOrd="1" destOrd="0" presId="urn:microsoft.com/office/officeart/2008/layout/LinedList"/>
    <dgm:cxn modelId="{913200DB-1169-4E8A-A493-BD51CE8DAE82}" type="presParOf" srcId="{AC7FE3DF-4272-47DE-AC1C-11B10D9C7C16}" destId="{D4817357-2F8B-460D-B903-F0EADCBA8213}" srcOrd="8" destOrd="0" presId="urn:microsoft.com/office/officeart/2008/layout/LinedList"/>
    <dgm:cxn modelId="{01DE7AE9-C02D-4BDF-AAE4-773CA5B20C94}" type="presParOf" srcId="{AC7FE3DF-4272-47DE-AC1C-11B10D9C7C16}" destId="{72B202E3-FFE7-4044-9CA7-91B8E91023DA}" srcOrd="9" destOrd="0" presId="urn:microsoft.com/office/officeart/2008/layout/LinedList"/>
    <dgm:cxn modelId="{838BE901-3DA6-4F2C-BD0B-A7E922161E82}" type="presParOf" srcId="{72B202E3-FFE7-4044-9CA7-91B8E91023DA}" destId="{BB95A9EA-EC6A-415C-84F4-64C2AACD0343}" srcOrd="0" destOrd="0" presId="urn:microsoft.com/office/officeart/2008/layout/LinedList"/>
    <dgm:cxn modelId="{37C5EFF2-BE58-4C35-9DA4-D0E63E01B211}" type="presParOf" srcId="{72B202E3-FFE7-4044-9CA7-91B8E91023DA}" destId="{21F34E5C-3082-4BA8-BC6C-CBDE8B6417DF}" srcOrd="1" destOrd="0" presId="urn:microsoft.com/office/officeart/2008/layout/LinedList"/>
    <dgm:cxn modelId="{DA427F67-31A1-446A-B5BA-FBEEA22D46F8}" type="presParOf" srcId="{AC7FE3DF-4272-47DE-AC1C-11B10D9C7C16}" destId="{BD5243C8-016F-453C-BE52-D567BC90E33B}" srcOrd="10" destOrd="0" presId="urn:microsoft.com/office/officeart/2008/layout/LinedList"/>
    <dgm:cxn modelId="{0180547F-AB91-4DCA-8A47-6BC2FA843E20}" type="presParOf" srcId="{AC7FE3DF-4272-47DE-AC1C-11B10D9C7C16}" destId="{CEF2701F-90AC-49BB-8D22-CBF9D07A0FF0}" srcOrd="11" destOrd="0" presId="urn:microsoft.com/office/officeart/2008/layout/LinedList"/>
    <dgm:cxn modelId="{D6B3052F-D03D-44DF-A3F7-0E31FD72FDB1}" type="presParOf" srcId="{CEF2701F-90AC-49BB-8D22-CBF9D07A0FF0}" destId="{CA538E35-E866-448D-ABDF-9F6935C7F039}" srcOrd="0" destOrd="0" presId="urn:microsoft.com/office/officeart/2008/layout/LinedList"/>
    <dgm:cxn modelId="{DBD91554-A03D-4A39-9148-8038097FE114}" type="presParOf" srcId="{CEF2701F-90AC-49BB-8D22-CBF9D07A0FF0}" destId="{4216C454-8396-41B6-9638-EE7BF7A82855}" srcOrd="1" destOrd="0" presId="urn:microsoft.com/office/officeart/2008/layout/LinedList"/>
    <dgm:cxn modelId="{FA3DF4D7-8B07-4F57-82CC-8E6F6F9E9DC3}" type="presParOf" srcId="{AC7FE3DF-4272-47DE-AC1C-11B10D9C7C16}" destId="{C93D9F5A-4781-479D-93D1-DD101A76F5BE}" srcOrd="12" destOrd="0" presId="urn:microsoft.com/office/officeart/2008/layout/LinedList"/>
    <dgm:cxn modelId="{A51C4DD8-D561-44EC-A5E7-0EB629AEAC7F}" type="presParOf" srcId="{AC7FE3DF-4272-47DE-AC1C-11B10D9C7C16}" destId="{4544FF8F-817C-4558-9642-2DD3704C98DA}" srcOrd="13" destOrd="0" presId="urn:microsoft.com/office/officeart/2008/layout/LinedList"/>
    <dgm:cxn modelId="{8B22C699-C68C-4511-ADE8-9BD2FC503BC4}" type="presParOf" srcId="{4544FF8F-817C-4558-9642-2DD3704C98DA}" destId="{1D44FADC-3D80-4963-9EA1-2F29EBB23E2B}" srcOrd="0" destOrd="0" presId="urn:microsoft.com/office/officeart/2008/layout/LinedList"/>
    <dgm:cxn modelId="{393297F1-562A-46A3-9468-322B713D39CB}" type="presParOf" srcId="{4544FF8F-817C-4558-9642-2DD3704C98DA}" destId="{E6CC9B96-E2FA-4236-A5F6-B755FB82F939}" srcOrd="1" destOrd="0" presId="urn:microsoft.com/office/officeart/2008/layout/LinedList"/>
    <dgm:cxn modelId="{91E2A5A5-6FDF-4FA5-B401-C26F040BC549}" type="presParOf" srcId="{AC7FE3DF-4272-47DE-AC1C-11B10D9C7C16}" destId="{61AA6089-9F27-4B4F-ACF7-ACD6C40BCDEF}" srcOrd="14" destOrd="0" presId="urn:microsoft.com/office/officeart/2008/layout/LinedList"/>
    <dgm:cxn modelId="{54F53D38-DEC0-47E2-ABFB-FD5973EAE38C}" type="presParOf" srcId="{AC7FE3DF-4272-47DE-AC1C-11B10D9C7C16}" destId="{112C8639-EBB8-46A3-87E8-232668985355}" srcOrd="15" destOrd="0" presId="urn:microsoft.com/office/officeart/2008/layout/LinedList"/>
    <dgm:cxn modelId="{431C2406-4CF1-4CB1-8E8A-B2532867DD96}" type="presParOf" srcId="{112C8639-EBB8-46A3-87E8-232668985355}" destId="{3A474478-8F2B-448D-901D-F3184FC432D8}" srcOrd="0" destOrd="0" presId="urn:microsoft.com/office/officeart/2008/layout/LinedList"/>
    <dgm:cxn modelId="{10FA419B-386A-40B1-A4A4-40102366A503}" type="presParOf" srcId="{112C8639-EBB8-46A3-87E8-232668985355}" destId="{0E110A9C-29DB-4F9A-B321-22CDE454CD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E5410B-C25C-4263-ADFB-5AC59045101D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pt-BR"/>
        </a:p>
      </dgm:t>
    </dgm:pt>
    <dgm:pt modelId="{9FA156C2-2B94-4852-A480-86CEEDD7ACE1}">
      <dgm:prSet/>
      <dgm:spPr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dirty="0" smtClean="0">
              <a:solidFill>
                <a:srgbClr val="FFFF00"/>
              </a:solidFill>
            </a:rPr>
            <a:t>Impessoalidade:</a:t>
          </a:r>
          <a:endParaRPr lang="pt-BR" dirty="0">
            <a:solidFill>
              <a:srgbClr val="FFFF00"/>
            </a:solidFill>
          </a:endParaRPr>
        </a:p>
      </dgm:t>
    </dgm:pt>
    <dgm:pt modelId="{A59B4D58-444A-4DFE-BD87-24C2DCD4D6A9}" type="parTrans" cxnId="{9DD346E7-0E2D-4A1B-BB80-0764FB2EC0F6}">
      <dgm:prSet/>
      <dgm:spPr/>
      <dgm:t>
        <a:bodyPr/>
        <a:lstStyle/>
        <a:p>
          <a:endParaRPr lang="pt-BR"/>
        </a:p>
      </dgm:t>
    </dgm:pt>
    <dgm:pt modelId="{FAB84595-09C5-4902-BAD7-F939BF944569}" type="sibTrans" cxnId="{9DD346E7-0E2D-4A1B-BB80-0764FB2EC0F6}">
      <dgm:prSet/>
      <dgm:spPr/>
      <dgm:t>
        <a:bodyPr/>
        <a:lstStyle/>
        <a:p>
          <a:endParaRPr lang="pt-BR"/>
        </a:p>
      </dgm:t>
    </dgm:pt>
    <dgm:pt modelId="{79101309-26DE-4E15-84CD-48D2321B6160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dirty="0" smtClean="0"/>
            <a:t>características pessoais do líder são importantes para a motivação</a:t>
          </a:r>
          <a:endParaRPr lang="pt-BR" dirty="0"/>
        </a:p>
      </dgm:t>
    </dgm:pt>
    <dgm:pt modelId="{75104B0C-6BAC-40CA-9A5A-07267E60D380}" type="parTrans" cxnId="{48B4993F-09AA-4C29-ACE1-92C4A1AF98AA}">
      <dgm:prSet/>
      <dgm:spPr/>
      <dgm:t>
        <a:bodyPr/>
        <a:lstStyle/>
        <a:p>
          <a:endParaRPr lang="pt-BR"/>
        </a:p>
      </dgm:t>
    </dgm:pt>
    <dgm:pt modelId="{6E607DEB-BC9B-477E-85BF-50F4BE3FD365}" type="sibTrans" cxnId="{48B4993F-09AA-4C29-ACE1-92C4A1AF98AA}">
      <dgm:prSet/>
      <dgm:spPr/>
      <dgm:t>
        <a:bodyPr/>
        <a:lstStyle/>
        <a:p>
          <a:endParaRPr lang="pt-BR"/>
        </a:p>
      </dgm:t>
    </dgm:pt>
    <dgm:pt modelId="{1DB93D22-CF37-49C6-B4CB-BD5B5656CBDD}">
      <dgm:prSet/>
      <dgm:spPr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dirty="0" smtClean="0">
              <a:solidFill>
                <a:srgbClr val="FFFF00"/>
              </a:solidFill>
            </a:rPr>
            <a:t>Especialização excessiva:</a:t>
          </a:r>
          <a:endParaRPr lang="pt-BR" dirty="0">
            <a:solidFill>
              <a:srgbClr val="FFFF00"/>
            </a:solidFill>
          </a:endParaRPr>
        </a:p>
      </dgm:t>
    </dgm:pt>
    <dgm:pt modelId="{07FA3F80-A8DC-4B9C-8209-15C4710069D7}" type="parTrans" cxnId="{D99EF467-5E74-412A-B98B-F361898A2C27}">
      <dgm:prSet/>
      <dgm:spPr/>
      <dgm:t>
        <a:bodyPr/>
        <a:lstStyle/>
        <a:p>
          <a:endParaRPr lang="pt-BR"/>
        </a:p>
      </dgm:t>
    </dgm:pt>
    <dgm:pt modelId="{DD8B2144-19D3-467E-8BAF-9B32F554CDF9}" type="sibTrans" cxnId="{D99EF467-5E74-412A-B98B-F361898A2C27}">
      <dgm:prSet/>
      <dgm:spPr/>
      <dgm:t>
        <a:bodyPr/>
        <a:lstStyle/>
        <a:p>
          <a:endParaRPr lang="pt-BR"/>
        </a:p>
      </dgm:t>
    </dgm:pt>
    <dgm:pt modelId="{7140C3F0-7597-45D8-9777-C01EBDF39723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dirty="0" smtClean="0"/>
            <a:t>multifuncionalidade é essencial, em alguns momentos</a:t>
          </a:r>
          <a:endParaRPr lang="pt-BR" dirty="0"/>
        </a:p>
      </dgm:t>
    </dgm:pt>
    <dgm:pt modelId="{8FCA2CEB-1549-45FC-838A-70E3A8F3C3E5}" type="parTrans" cxnId="{36A8E4CA-5A4E-4C7C-A7D1-01421F734617}">
      <dgm:prSet/>
      <dgm:spPr/>
      <dgm:t>
        <a:bodyPr/>
        <a:lstStyle/>
        <a:p>
          <a:endParaRPr lang="pt-BR"/>
        </a:p>
      </dgm:t>
    </dgm:pt>
    <dgm:pt modelId="{2B3A7B65-3ABF-432D-800D-EFDEE346F2F1}" type="sibTrans" cxnId="{36A8E4CA-5A4E-4C7C-A7D1-01421F734617}">
      <dgm:prSet/>
      <dgm:spPr/>
      <dgm:t>
        <a:bodyPr/>
        <a:lstStyle/>
        <a:p>
          <a:endParaRPr lang="pt-BR"/>
        </a:p>
      </dgm:t>
    </dgm:pt>
    <dgm:pt modelId="{056A1720-8032-4080-A7C2-F58E17BA54FC}">
      <dgm:prSet/>
      <dgm:spPr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dirty="0" smtClean="0">
              <a:solidFill>
                <a:srgbClr val="FFFF00"/>
              </a:solidFill>
            </a:rPr>
            <a:t>Meritocracia:</a:t>
          </a:r>
          <a:endParaRPr lang="pt-BR" dirty="0">
            <a:solidFill>
              <a:srgbClr val="FFFF00"/>
            </a:solidFill>
          </a:endParaRPr>
        </a:p>
      </dgm:t>
    </dgm:pt>
    <dgm:pt modelId="{C59B7FA5-E94B-4887-AD7D-FEE881EF5A2C}" type="parTrans" cxnId="{594E2B0E-7BAA-492F-9263-B34A5BEDF226}">
      <dgm:prSet/>
      <dgm:spPr/>
      <dgm:t>
        <a:bodyPr/>
        <a:lstStyle/>
        <a:p>
          <a:endParaRPr lang="pt-BR"/>
        </a:p>
      </dgm:t>
    </dgm:pt>
    <dgm:pt modelId="{6032581F-F5B8-4CDA-A7A4-0EE29AF32C84}" type="sibTrans" cxnId="{594E2B0E-7BAA-492F-9263-B34A5BEDF226}">
      <dgm:prSet/>
      <dgm:spPr/>
      <dgm:t>
        <a:bodyPr/>
        <a:lstStyle/>
        <a:p>
          <a:endParaRPr lang="pt-BR"/>
        </a:p>
      </dgm:t>
    </dgm:pt>
    <dgm:pt modelId="{3D92177D-A9E9-4E61-8C5F-F4BBDED72C01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dirty="0" smtClean="0"/>
            <a:t>resistência à implantação de métodos de avaliação </a:t>
          </a:r>
          <a:endParaRPr lang="pt-BR" dirty="0"/>
        </a:p>
      </dgm:t>
    </dgm:pt>
    <dgm:pt modelId="{F24E31D2-9A6E-47DD-ABA6-8C2F9704E63B}" type="parTrans" cxnId="{6A99A4F1-6064-4AB6-AC60-71469E8BF781}">
      <dgm:prSet/>
      <dgm:spPr/>
      <dgm:t>
        <a:bodyPr/>
        <a:lstStyle/>
        <a:p>
          <a:endParaRPr lang="pt-BR"/>
        </a:p>
      </dgm:t>
    </dgm:pt>
    <dgm:pt modelId="{339B48EC-FC71-47D1-8109-A550386E246F}" type="sibTrans" cxnId="{6A99A4F1-6064-4AB6-AC60-71469E8BF781}">
      <dgm:prSet/>
      <dgm:spPr/>
      <dgm:t>
        <a:bodyPr/>
        <a:lstStyle/>
        <a:p>
          <a:endParaRPr lang="pt-BR"/>
        </a:p>
      </dgm:t>
    </dgm:pt>
    <dgm:pt modelId="{72530BF5-9A4C-40CD-8C92-E08B5384B217}" type="pres">
      <dgm:prSet presAssocID="{99E5410B-C25C-4263-ADFB-5AC5904510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8AA2DCC-437A-438D-8235-993A3F1DAB22}" type="pres">
      <dgm:prSet presAssocID="{9FA156C2-2B94-4852-A480-86CEEDD7AC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7B7290-F806-49BA-99B7-6F2335E32745}" type="pres">
      <dgm:prSet presAssocID="{9FA156C2-2B94-4852-A480-86CEEDD7ACE1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18E386-E2DD-4C33-956D-F23B20A1A5B7}" type="pres">
      <dgm:prSet presAssocID="{1DB93D22-CF37-49C6-B4CB-BD5B5656CBD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AC4313-3021-4D61-8BB0-C34D1BB32177}" type="pres">
      <dgm:prSet presAssocID="{1DB93D22-CF37-49C6-B4CB-BD5B5656CBD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F2EF79-4207-4627-BFA3-6ED6E60C6C75}" type="pres">
      <dgm:prSet presAssocID="{056A1720-8032-4080-A7C2-F58E17BA54F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994B43-1484-47DC-94F3-5245B9203A54}" type="pres">
      <dgm:prSet presAssocID="{056A1720-8032-4080-A7C2-F58E17BA54F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DD346E7-0E2D-4A1B-BB80-0764FB2EC0F6}" srcId="{99E5410B-C25C-4263-ADFB-5AC59045101D}" destId="{9FA156C2-2B94-4852-A480-86CEEDD7ACE1}" srcOrd="0" destOrd="0" parTransId="{A59B4D58-444A-4DFE-BD87-24C2DCD4D6A9}" sibTransId="{FAB84595-09C5-4902-BAD7-F939BF944569}"/>
    <dgm:cxn modelId="{6A99A4F1-6064-4AB6-AC60-71469E8BF781}" srcId="{056A1720-8032-4080-A7C2-F58E17BA54FC}" destId="{3D92177D-A9E9-4E61-8C5F-F4BBDED72C01}" srcOrd="0" destOrd="0" parTransId="{F24E31D2-9A6E-47DD-ABA6-8C2F9704E63B}" sibTransId="{339B48EC-FC71-47D1-8109-A550386E246F}"/>
    <dgm:cxn modelId="{594E2B0E-7BAA-492F-9263-B34A5BEDF226}" srcId="{99E5410B-C25C-4263-ADFB-5AC59045101D}" destId="{056A1720-8032-4080-A7C2-F58E17BA54FC}" srcOrd="2" destOrd="0" parTransId="{C59B7FA5-E94B-4887-AD7D-FEE881EF5A2C}" sibTransId="{6032581F-F5B8-4CDA-A7A4-0EE29AF32C84}"/>
    <dgm:cxn modelId="{7CF7C677-8F2F-4A10-BC98-0A1656FB7934}" type="presOf" srcId="{1DB93D22-CF37-49C6-B4CB-BD5B5656CBDD}" destId="{EC18E386-E2DD-4C33-956D-F23B20A1A5B7}" srcOrd="0" destOrd="0" presId="urn:microsoft.com/office/officeart/2005/8/layout/vList2"/>
    <dgm:cxn modelId="{B09F9ED3-0337-4EAA-BA63-7ACA861F6C11}" type="presOf" srcId="{056A1720-8032-4080-A7C2-F58E17BA54FC}" destId="{8FF2EF79-4207-4627-BFA3-6ED6E60C6C75}" srcOrd="0" destOrd="0" presId="urn:microsoft.com/office/officeart/2005/8/layout/vList2"/>
    <dgm:cxn modelId="{48B4993F-09AA-4C29-ACE1-92C4A1AF98AA}" srcId="{9FA156C2-2B94-4852-A480-86CEEDD7ACE1}" destId="{79101309-26DE-4E15-84CD-48D2321B6160}" srcOrd="0" destOrd="0" parTransId="{75104B0C-6BAC-40CA-9A5A-07267E60D380}" sibTransId="{6E607DEB-BC9B-477E-85BF-50F4BE3FD365}"/>
    <dgm:cxn modelId="{36A8E4CA-5A4E-4C7C-A7D1-01421F734617}" srcId="{1DB93D22-CF37-49C6-B4CB-BD5B5656CBDD}" destId="{7140C3F0-7597-45D8-9777-C01EBDF39723}" srcOrd="0" destOrd="0" parTransId="{8FCA2CEB-1549-45FC-838A-70E3A8F3C3E5}" sibTransId="{2B3A7B65-3ABF-432D-800D-EFDEE346F2F1}"/>
    <dgm:cxn modelId="{4856A79B-C455-48DC-9255-30BB37C0329C}" type="presOf" srcId="{3D92177D-A9E9-4E61-8C5F-F4BBDED72C01}" destId="{11994B43-1484-47DC-94F3-5245B9203A54}" srcOrd="0" destOrd="0" presId="urn:microsoft.com/office/officeart/2005/8/layout/vList2"/>
    <dgm:cxn modelId="{D75E3DDE-FF4D-46A4-8C9E-A9BFCA58A9DE}" type="presOf" srcId="{99E5410B-C25C-4263-ADFB-5AC59045101D}" destId="{72530BF5-9A4C-40CD-8C92-E08B5384B217}" srcOrd="0" destOrd="0" presId="urn:microsoft.com/office/officeart/2005/8/layout/vList2"/>
    <dgm:cxn modelId="{1419C52B-4222-41F6-BAF9-3F7E3B7F9749}" type="presOf" srcId="{7140C3F0-7597-45D8-9777-C01EBDF39723}" destId="{52AC4313-3021-4D61-8BB0-C34D1BB32177}" srcOrd="0" destOrd="0" presId="urn:microsoft.com/office/officeart/2005/8/layout/vList2"/>
    <dgm:cxn modelId="{D99EF467-5E74-412A-B98B-F361898A2C27}" srcId="{99E5410B-C25C-4263-ADFB-5AC59045101D}" destId="{1DB93D22-CF37-49C6-B4CB-BD5B5656CBDD}" srcOrd="1" destOrd="0" parTransId="{07FA3F80-A8DC-4B9C-8209-15C4710069D7}" sibTransId="{DD8B2144-19D3-467E-8BAF-9B32F554CDF9}"/>
    <dgm:cxn modelId="{C4975598-0D6C-4D50-8090-A7E9BDDB92AF}" type="presOf" srcId="{9FA156C2-2B94-4852-A480-86CEEDD7ACE1}" destId="{B8AA2DCC-437A-438D-8235-993A3F1DAB22}" srcOrd="0" destOrd="0" presId="urn:microsoft.com/office/officeart/2005/8/layout/vList2"/>
    <dgm:cxn modelId="{05691E18-A6B1-40F5-872A-6113B8F980B2}" type="presOf" srcId="{79101309-26DE-4E15-84CD-48D2321B6160}" destId="{D27B7290-F806-49BA-99B7-6F2335E32745}" srcOrd="0" destOrd="0" presId="urn:microsoft.com/office/officeart/2005/8/layout/vList2"/>
    <dgm:cxn modelId="{37B8E20D-13D3-47EF-A12E-5CFB16DB9FA0}" type="presParOf" srcId="{72530BF5-9A4C-40CD-8C92-E08B5384B217}" destId="{B8AA2DCC-437A-438D-8235-993A3F1DAB22}" srcOrd="0" destOrd="0" presId="urn:microsoft.com/office/officeart/2005/8/layout/vList2"/>
    <dgm:cxn modelId="{F51B73B2-E3DB-4FC8-A053-2F038A2154DC}" type="presParOf" srcId="{72530BF5-9A4C-40CD-8C92-E08B5384B217}" destId="{D27B7290-F806-49BA-99B7-6F2335E32745}" srcOrd="1" destOrd="0" presId="urn:microsoft.com/office/officeart/2005/8/layout/vList2"/>
    <dgm:cxn modelId="{56D6F664-ABC4-42BA-9C84-BE6AC3485B92}" type="presParOf" srcId="{72530BF5-9A4C-40CD-8C92-E08B5384B217}" destId="{EC18E386-E2DD-4C33-956D-F23B20A1A5B7}" srcOrd="2" destOrd="0" presId="urn:microsoft.com/office/officeart/2005/8/layout/vList2"/>
    <dgm:cxn modelId="{95C6C2F4-AE03-41DA-A30C-F31B877A1860}" type="presParOf" srcId="{72530BF5-9A4C-40CD-8C92-E08B5384B217}" destId="{52AC4313-3021-4D61-8BB0-C34D1BB32177}" srcOrd="3" destOrd="0" presId="urn:microsoft.com/office/officeart/2005/8/layout/vList2"/>
    <dgm:cxn modelId="{D7C5CE4F-2839-4A0A-ACC0-7D36CEECDEB1}" type="presParOf" srcId="{72530BF5-9A4C-40CD-8C92-E08B5384B217}" destId="{8FF2EF79-4207-4627-BFA3-6ED6E60C6C75}" srcOrd="4" destOrd="0" presId="urn:microsoft.com/office/officeart/2005/8/layout/vList2"/>
    <dgm:cxn modelId="{D239865B-2673-4FA2-9AF9-00DF3FCFEDF7}" type="presParOf" srcId="{72530BF5-9A4C-40CD-8C92-E08B5384B217}" destId="{11994B43-1484-47DC-94F3-5245B9203A5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FFC993-AF28-4461-B9F4-BEF2C45A93D7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pt-BR"/>
        </a:p>
      </dgm:t>
    </dgm:pt>
    <dgm:pt modelId="{747ED7E7-0515-47EC-A276-4C5E142FF7C9}">
      <dgm:prSet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sz="2400" dirty="0" smtClean="0">
              <a:solidFill>
                <a:srgbClr val="FFFF00"/>
              </a:solidFill>
            </a:rPr>
            <a:t>Separação racional/emocional</a:t>
          </a:r>
          <a:endParaRPr lang="pt-BR" sz="2400" dirty="0">
            <a:solidFill>
              <a:srgbClr val="FFFF00"/>
            </a:solidFill>
          </a:endParaRPr>
        </a:p>
      </dgm:t>
    </dgm:pt>
    <dgm:pt modelId="{EAEA5BC6-12A4-44E5-8499-1C466F778E09}" type="parTrans" cxnId="{B5B132F5-1FB7-4000-A4F5-DA4BACA44211}">
      <dgm:prSet/>
      <dgm:spPr/>
      <dgm:t>
        <a:bodyPr/>
        <a:lstStyle/>
        <a:p>
          <a:endParaRPr lang="pt-BR" sz="2000"/>
        </a:p>
      </dgm:t>
    </dgm:pt>
    <dgm:pt modelId="{292760EB-4633-446C-BF74-E71240578124}" type="sibTrans" cxnId="{B5B132F5-1FB7-4000-A4F5-DA4BACA44211}">
      <dgm:prSet/>
      <dgm:spPr/>
      <dgm:t>
        <a:bodyPr/>
        <a:lstStyle/>
        <a:p>
          <a:endParaRPr lang="pt-BR" sz="2000"/>
        </a:p>
      </dgm:t>
    </dgm:pt>
    <dgm:pt modelId="{E3F9B396-05AF-430B-A25F-B0B85A4A7104}">
      <dgm:prSet custT="1"/>
      <dgm:spPr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sz="2400" dirty="0" smtClean="0">
              <a:solidFill>
                <a:srgbClr val="FFFF00"/>
              </a:solidFill>
            </a:rPr>
            <a:t>Apego aos regulamentos:</a:t>
          </a:r>
          <a:endParaRPr lang="pt-BR" sz="2400" dirty="0">
            <a:solidFill>
              <a:srgbClr val="FFFF00"/>
            </a:solidFill>
          </a:endParaRPr>
        </a:p>
      </dgm:t>
    </dgm:pt>
    <dgm:pt modelId="{A576D9D4-F6FC-4B9B-8F6D-0892FD0ED092}" type="parTrans" cxnId="{F23C36A8-5FDA-463B-8C52-2EA7367C8906}">
      <dgm:prSet/>
      <dgm:spPr/>
      <dgm:t>
        <a:bodyPr/>
        <a:lstStyle/>
        <a:p>
          <a:endParaRPr lang="pt-BR" sz="2000"/>
        </a:p>
      </dgm:t>
    </dgm:pt>
    <dgm:pt modelId="{18E44575-723A-446A-B186-68B0C69435CF}" type="sibTrans" cxnId="{F23C36A8-5FDA-463B-8C52-2EA7367C8906}">
      <dgm:prSet/>
      <dgm:spPr/>
      <dgm:t>
        <a:bodyPr/>
        <a:lstStyle/>
        <a:p>
          <a:endParaRPr lang="pt-BR" sz="2000"/>
        </a:p>
      </dgm:t>
    </dgm:pt>
    <dgm:pt modelId="{AFCFDEE8-566A-488D-B083-452410B9F082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sz="1800" dirty="0" smtClean="0"/>
            <a:t>Maior complexidade = menor entendimento = maior distância dos objetivos = problemas + complexos</a:t>
          </a:r>
          <a:endParaRPr lang="pt-BR" sz="1800" dirty="0"/>
        </a:p>
      </dgm:t>
    </dgm:pt>
    <dgm:pt modelId="{5BD9416B-DBA9-4761-A67B-F65EECF514EF}" type="parTrans" cxnId="{66D4585B-1FEC-4340-81E8-1F8CF70FED3D}">
      <dgm:prSet/>
      <dgm:spPr/>
      <dgm:t>
        <a:bodyPr/>
        <a:lstStyle/>
        <a:p>
          <a:endParaRPr lang="pt-BR" sz="2000"/>
        </a:p>
      </dgm:t>
    </dgm:pt>
    <dgm:pt modelId="{1D9649BD-EFAB-46C5-B756-F4FE2F79B10C}" type="sibTrans" cxnId="{66D4585B-1FEC-4340-81E8-1F8CF70FED3D}">
      <dgm:prSet/>
      <dgm:spPr/>
      <dgm:t>
        <a:bodyPr/>
        <a:lstStyle/>
        <a:p>
          <a:endParaRPr lang="pt-BR" sz="2000"/>
        </a:p>
      </dgm:t>
    </dgm:pt>
    <dgm:pt modelId="{21CA06A1-A6A4-4200-868A-D8BD00CA690F}">
      <dgm:prSet custT="1"/>
      <dgm:spPr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sz="2400" dirty="0" smtClean="0">
              <a:solidFill>
                <a:srgbClr val="FFFF00"/>
              </a:solidFill>
            </a:rPr>
            <a:t>Hierarquia muito rígida</a:t>
          </a:r>
          <a:endParaRPr lang="pt-BR" sz="2400" dirty="0">
            <a:solidFill>
              <a:srgbClr val="FFFF00"/>
            </a:solidFill>
          </a:endParaRPr>
        </a:p>
      </dgm:t>
    </dgm:pt>
    <dgm:pt modelId="{45C74B25-EF04-4292-A60C-432B18B4AC4B}" type="parTrans" cxnId="{91BBC024-2B0F-4755-8BAE-E0A11F0F1316}">
      <dgm:prSet/>
      <dgm:spPr/>
      <dgm:t>
        <a:bodyPr/>
        <a:lstStyle/>
        <a:p>
          <a:endParaRPr lang="pt-BR" sz="2000"/>
        </a:p>
      </dgm:t>
    </dgm:pt>
    <dgm:pt modelId="{A8B7876C-ACDC-430C-924B-6381134F3AE0}" type="sibTrans" cxnId="{91BBC024-2B0F-4755-8BAE-E0A11F0F1316}">
      <dgm:prSet/>
      <dgm:spPr/>
      <dgm:t>
        <a:bodyPr/>
        <a:lstStyle/>
        <a:p>
          <a:endParaRPr lang="pt-BR" sz="2000"/>
        </a:p>
      </dgm:t>
    </dgm:pt>
    <dgm:pt modelId="{12F8B678-0337-4A2B-8447-52B4392D4DC2}">
      <dgm:prSet custT="1"/>
      <dgm:spPr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pt-BR" sz="2400" dirty="0" smtClean="0">
              <a:solidFill>
                <a:srgbClr val="FFFF00"/>
              </a:solidFill>
            </a:rPr>
            <a:t>Excesso de formalismos</a:t>
          </a:r>
          <a:endParaRPr lang="pt-BR" sz="2400" dirty="0">
            <a:solidFill>
              <a:srgbClr val="FFFF00"/>
            </a:solidFill>
          </a:endParaRPr>
        </a:p>
      </dgm:t>
    </dgm:pt>
    <dgm:pt modelId="{D5E71940-16EC-4F87-974E-3DD8DA874A44}" type="parTrans" cxnId="{13511362-A229-4389-B42A-CD12F323EAA9}">
      <dgm:prSet/>
      <dgm:spPr/>
      <dgm:t>
        <a:bodyPr/>
        <a:lstStyle/>
        <a:p>
          <a:endParaRPr lang="pt-BR" sz="2000"/>
        </a:p>
      </dgm:t>
    </dgm:pt>
    <dgm:pt modelId="{EF08F82C-FAB0-4BCB-A93C-1EF9198AE6F1}" type="sibTrans" cxnId="{13511362-A229-4389-B42A-CD12F323EAA9}">
      <dgm:prSet/>
      <dgm:spPr/>
      <dgm:t>
        <a:bodyPr/>
        <a:lstStyle/>
        <a:p>
          <a:endParaRPr lang="pt-BR" sz="2000"/>
        </a:p>
      </dgm:t>
    </dgm:pt>
    <dgm:pt modelId="{0F05996E-525D-4E59-B393-D024FCCBCDA2}" type="pres">
      <dgm:prSet presAssocID="{65FFC993-AF28-4461-B9F4-BEF2C45A93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4DB6D7A-D7C2-4A26-8E6C-0B024243002F}" type="pres">
      <dgm:prSet presAssocID="{747ED7E7-0515-47EC-A276-4C5E142FF7C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CAFB5E-8F3F-4211-9D63-5A72A3EE0115}" type="pres">
      <dgm:prSet presAssocID="{292760EB-4633-446C-BF74-E71240578124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CCE8F72E-7FEA-4EAF-A3B5-D93CF1EA0242}" type="pres">
      <dgm:prSet presAssocID="{E3F9B396-05AF-430B-A25F-B0B85A4A710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56425D-EEFE-46D0-8A41-BBA8A0E47769}" type="pres">
      <dgm:prSet presAssocID="{E3F9B396-05AF-430B-A25F-B0B85A4A710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BCB839-FFF8-4B30-B701-8F232BFD56CA}" type="pres">
      <dgm:prSet presAssocID="{21CA06A1-A6A4-4200-868A-D8BD00CA690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829D5F-1D8D-45B4-A104-14A4836AA5CC}" type="pres">
      <dgm:prSet presAssocID="{A8B7876C-ACDC-430C-924B-6381134F3AE0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27D610C9-715C-4B51-82EE-57AA9D97769D}" type="pres">
      <dgm:prSet presAssocID="{12F8B678-0337-4A2B-8447-52B4392D4DC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1BBC024-2B0F-4755-8BAE-E0A11F0F1316}" srcId="{65FFC993-AF28-4461-B9F4-BEF2C45A93D7}" destId="{21CA06A1-A6A4-4200-868A-D8BD00CA690F}" srcOrd="2" destOrd="0" parTransId="{45C74B25-EF04-4292-A60C-432B18B4AC4B}" sibTransId="{A8B7876C-ACDC-430C-924B-6381134F3AE0}"/>
    <dgm:cxn modelId="{66D4585B-1FEC-4340-81E8-1F8CF70FED3D}" srcId="{E3F9B396-05AF-430B-A25F-B0B85A4A7104}" destId="{AFCFDEE8-566A-488D-B083-452410B9F082}" srcOrd="0" destOrd="0" parTransId="{5BD9416B-DBA9-4761-A67B-F65EECF514EF}" sibTransId="{1D9649BD-EFAB-46C5-B756-F4FE2F79B10C}"/>
    <dgm:cxn modelId="{26712F60-8D16-43AE-9C56-23E61293B459}" type="presOf" srcId="{12F8B678-0337-4A2B-8447-52B4392D4DC2}" destId="{27D610C9-715C-4B51-82EE-57AA9D97769D}" srcOrd="0" destOrd="0" presId="urn:microsoft.com/office/officeart/2005/8/layout/vList2"/>
    <dgm:cxn modelId="{DFAB9431-6E6D-4E4A-9942-9DDE70292279}" type="presOf" srcId="{E3F9B396-05AF-430B-A25F-B0B85A4A7104}" destId="{CCE8F72E-7FEA-4EAF-A3B5-D93CF1EA0242}" srcOrd="0" destOrd="0" presId="urn:microsoft.com/office/officeart/2005/8/layout/vList2"/>
    <dgm:cxn modelId="{F5C7664F-E86F-48E4-8465-36B59EADC909}" type="presOf" srcId="{21CA06A1-A6A4-4200-868A-D8BD00CA690F}" destId="{4DBCB839-FFF8-4B30-B701-8F232BFD56CA}" srcOrd="0" destOrd="0" presId="urn:microsoft.com/office/officeart/2005/8/layout/vList2"/>
    <dgm:cxn modelId="{235B712B-9460-4AB4-AA0E-5C821B6784A9}" type="presOf" srcId="{AFCFDEE8-566A-488D-B083-452410B9F082}" destId="{1656425D-EEFE-46D0-8A41-BBA8A0E47769}" srcOrd="0" destOrd="0" presId="urn:microsoft.com/office/officeart/2005/8/layout/vList2"/>
    <dgm:cxn modelId="{6053B15D-C7BF-4CC0-9E7C-3791D24E475D}" type="presOf" srcId="{65FFC993-AF28-4461-B9F4-BEF2C45A93D7}" destId="{0F05996E-525D-4E59-B393-D024FCCBCDA2}" srcOrd="0" destOrd="0" presId="urn:microsoft.com/office/officeart/2005/8/layout/vList2"/>
    <dgm:cxn modelId="{6D198A45-171C-4396-8EBE-4CF5B8537436}" type="presOf" srcId="{747ED7E7-0515-47EC-A276-4C5E142FF7C9}" destId="{B4DB6D7A-D7C2-4A26-8E6C-0B024243002F}" srcOrd="0" destOrd="0" presId="urn:microsoft.com/office/officeart/2005/8/layout/vList2"/>
    <dgm:cxn modelId="{13511362-A229-4389-B42A-CD12F323EAA9}" srcId="{65FFC993-AF28-4461-B9F4-BEF2C45A93D7}" destId="{12F8B678-0337-4A2B-8447-52B4392D4DC2}" srcOrd="3" destOrd="0" parTransId="{D5E71940-16EC-4F87-974E-3DD8DA874A44}" sibTransId="{EF08F82C-FAB0-4BCB-A93C-1EF9198AE6F1}"/>
    <dgm:cxn modelId="{B5B132F5-1FB7-4000-A4F5-DA4BACA44211}" srcId="{65FFC993-AF28-4461-B9F4-BEF2C45A93D7}" destId="{747ED7E7-0515-47EC-A276-4C5E142FF7C9}" srcOrd="0" destOrd="0" parTransId="{EAEA5BC6-12A4-44E5-8499-1C466F778E09}" sibTransId="{292760EB-4633-446C-BF74-E71240578124}"/>
    <dgm:cxn modelId="{F23C36A8-5FDA-463B-8C52-2EA7367C8906}" srcId="{65FFC993-AF28-4461-B9F4-BEF2C45A93D7}" destId="{E3F9B396-05AF-430B-A25F-B0B85A4A7104}" srcOrd="1" destOrd="0" parTransId="{A576D9D4-F6FC-4B9B-8F6D-0892FD0ED092}" sibTransId="{18E44575-723A-446A-B186-68B0C69435CF}"/>
    <dgm:cxn modelId="{045A62A9-7030-4D10-9C37-B4183E6DB3E1}" type="presParOf" srcId="{0F05996E-525D-4E59-B393-D024FCCBCDA2}" destId="{B4DB6D7A-D7C2-4A26-8E6C-0B024243002F}" srcOrd="0" destOrd="0" presId="urn:microsoft.com/office/officeart/2005/8/layout/vList2"/>
    <dgm:cxn modelId="{92D0D811-D7B9-4B34-9A59-F7D14970648F}" type="presParOf" srcId="{0F05996E-525D-4E59-B393-D024FCCBCDA2}" destId="{DDCAFB5E-8F3F-4211-9D63-5A72A3EE0115}" srcOrd="1" destOrd="0" presId="urn:microsoft.com/office/officeart/2005/8/layout/vList2"/>
    <dgm:cxn modelId="{D3AAA3DF-D743-410C-92A2-8B2110FA0509}" type="presParOf" srcId="{0F05996E-525D-4E59-B393-D024FCCBCDA2}" destId="{CCE8F72E-7FEA-4EAF-A3B5-D93CF1EA0242}" srcOrd="2" destOrd="0" presId="urn:microsoft.com/office/officeart/2005/8/layout/vList2"/>
    <dgm:cxn modelId="{7C9E1D59-E6A2-4894-ADC0-2DA70ADA6334}" type="presParOf" srcId="{0F05996E-525D-4E59-B393-D024FCCBCDA2}" destId="{1656425D-EEFE-46D0-8A41-BBA8A0E47769}" srcOrd="3" destOrd="0" presId="urn:microsoft.com/office/officeart/2005/8/layout/vList2"/>
    <dgm:cxn modelId="{70471A74-8B18-4D07-8DE7-3731437B35B4}" type="presParOf" srcId="{0F05996E-525D-4E59-B393-D024FCCBCDA2}" destId="{4DBCB839-FFF8-4B30-B701-8F232BFD56CA}" srcOrd="4" destOrd="0" presId="urn:microsoft.com/office/officeart/2005/8/layout/vList2"/>
    <dgm:cxn modelId="{B3740A61-9DBD-4B5B-B690-1CBB916FF51E}" type="presParOf" srcId="{0F05996E-525D-4E59-B393-D024FCCBCDA2}" destId="{64829D5F-1D8D-45B4-A104-14A4836AA5CC}" srcOrd="5" destOrd="0" presId="urn:microsoft.com/office/officeart/2005/8/layout/vList2"/>
    <dgm:cxn modelId="{4E2815F2-84B8-4EAC-B35D-B2CDFA4AAA47}" type="presParOf" srcId="{0F05996E-525D-4E59-B393-D024FCCBCDA2}" destId="{27D610C9-715C-4B51-82EE-57AA9D97769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02DE8E-7901-4B3E-B9CC-823F8204DD61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pt-BR"/>
        </a:p>
      </dgm:t>
    </dgm:pt>
    <dgm:pt modelId="{E94A8D2A-06FA-4C71-93C2-C0F4F8EF74BC}">
      <dgm:prSet phldrT="[Texto]" custT="1"/>
      <dgm:spPr>
        <a:ln>
          <a:noFill/>
        </a:ln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>
          <a:sp3d/>
        </a:bodyPr>
        <a:lstStyle/>
        <a:p>
          <a:r>
            <a:rPr lang="pt-B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Rigor formal</a:t>
          </a:r>
        </a:p>
      </dgm:t>
    </dgm:pt>
    <dgm:pt modelId="{95DD8F79-FE4E-4C9C-B720-064384A01A30}" type="parTrans" cxnId="{2BBF9D1C-B5C6-4790-80F8-C0B240E5D3B1}">
      <dgm:prSet/>
      <dgm:spPr/>
      <dgm:t>
        <a:bodyPr/>
        <a:lstStyle/>
        <a:p>
          <a:endParaRPr lang="pt-B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99EEB3-0308-4C5F-967C-F1C1FF821CF3}" type="sibTrans" cxnId="{2BBF9D1C-B5C6-4790-80F8-C0B240E5D3B1}">
      <dgm:prSet/>
      <dgm:spPr/>
      <dgm:t>
        <a:bodyPr/>
        <a:lstStyle/>
        <a:p>
          <a:endParaRPr lang="pt-B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005C69-377D-41EC-BDFF-7CC346CF27FF}">
      <dgm:prSet phldrT="[Texto]" custT="1"/>
      <dgm:spPr>
        <a:ln>
          <a:noFill/>
        </a:ln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>
          <a:sp3d/>
        </a:bodyPr>
        <a:lstStyle/>
        <a:p>
          <a:r>
            <a:rPr lang="pt-B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Controle </a:t>
          </a:r>
          <a:r>
            <a:rPr lang="pt-BR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posteriori</a:t>
          </a:r>
          <a:endParaRPr lang="pt-B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8DB728-54E4-494C-B14F-2648F41777DC}" type="parTrans" cxnId="{AA668F93-D286-46BD-AC0F-5FF61F1D2D8A}">
      <dgm:prSet/>
      <dgm:spPr/>
      <dgm:t>
        <a:bodyPr/>
        <a:lstStyle/>
        <a:p>
          <a:endParaRPr lang="pt-B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81117-B058-427A-A946-37B1B769DBE4}" type="sibTrans" cxnId="{AA668F93-D286-46BD-AC0F-5FF61F1D2D8A}">
      <dgm:prSet/>
      <dgm:spPr/>
      <dgm:t>
        <a:bodyPr/>
        <a:lstStyle/>
        <a:p>
          <a:endParaRPr lang="pt-B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FADCB4-9E3F-40D4-80BF-A86E5AC70A8A}">
      <dgm:prSet phldrT="[Texto]" custT="1"/>
      <dgm:spPr>
        <a:ln>
          <a:noFill/>
        </a:ln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>
          <a:sp3d/>
        </a:bodyPr>
        <a:lstStyle/>
        <a:p>
          <a:r>
            <a:rPr lang="pt-B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Autorreferência</a:t>
          </a:r>
          <a:endParaRPr lang="pt-B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B13C12-E7AC-475A-910D-17342B5F769E}" type="parTrans" cxnId="{3492ABF8-CBC7-4895-99DF-EB9F54BE41C4}">
      <dgm:prSet/>
      <dgm:spPr/>
      <dgm:t>
        <a:bodyPr/>
        <a:lstStyle/>
        <a:p>
          <a:endParaRPr lang="pt-B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C0491C-761C-45CD-80A2-6DE19060606B}" type="sibTrans" cxnId="{3492ABF8-CBC7-4895-99DF-EB9F54BE41C4}">
      <dgm:prSet/>
      <dgm:spPr/>
      <dgm:t>
        <a:bodyPr/>
        <a:lstStyle/>
        <a:p>
          <a:endParaRPr lang="pt-B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EE556E-172F-4607-964B-EE3F01AFE960}">
      <dgm:prSet phldrT="[Texto]" custT="1"/>
      <dgm:spPr>
        <a:ln>
          <a:noFill/>
        </a:ln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>
          <a:sp3d/>
        </a:bodyPr>
        <a:lstStyle/>
        <a:p>
          <a:r>
            <a:rPr lang="pt-B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Falta de visão sistêmica</a:t>
          </a:r>
          <a:endParaRPr lang="pt-B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AC06C0-4C14-4B48-8BED-C9D62BE80940}" type="parTrans" cxnId="{7A7EF81F-1D09-42B7-97A9-2460DB2D447C}">
      <dgm:prSet/>
      <dgm:spPr/>
      <dgm:t>
        <a:bodyPr/>
        <a:lstStyle/>
        <a:p>
          <a:endParaRPr lang="pt-B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E0FBD-036D-48AC-8D20-D8D6B256634E}" type="sibTrans" cxnId="{7A7EF81F-1D09-42B7-97A9-2460DB2D447C}">
      <dgm:prSet/>
      <dgm:spPr/>
      <dgm:t>
        <a:bodyPr/>
        <a:lstStyle/>
        <a:p>
          <a:endParaRPr lang="pt-B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1193D7-9439-4811-BE5B-E6187861604D}">
      <dgm:prSet phldrT="[Texto]" custT="1"/>
      <dgm:spPr>
        <a:ln>
          <a:noFill/>
        </a:ln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>
          <a:sp3d/>
        </a:bodyPr>
        <a:lstStyle/>
        <a:p>
          <a:r>
            <a:rPr lang="pt-B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Compartimentalização</a:t>
          </a:r>
          <a:endParaRPr lang="pt-B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A9DEE-07BA-4027-801C-8BD21FD66FCB}" type="parTrans" cxnId="{C4CEFB5C-08CB-4AD0-B485-9095CD7E0418}">
      <dgm:prSet/>
      <dgm:spPr/>
      <dgm:t>
        <a:bodyPr/>
        <a:lstStyle/>
        <a:p>
          <a:endParaRPr lang="pt-B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9B7D55-7ABF-4D68-9D91-9B4D0A26E81B}" type="sibTrans" cxnId="{C4CEFB5C-08CB-4AD0-B485-9095CD7E0418}">
      <dgm:prSet/>
      <dgm:spPr/>
      <dgm:t>
        <a:bodyPr/>
        <a:lstStyle/>
        <a:p>
          <a:endParaRPr lang="pt-B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2BB1F5-AE63-42C4-816C-BF682F306E60}">
      <dgm:prSet phldrT="[Texto]" custT="1"/>
      <dgm:spPr>
        <a:ln>
          <a:noFill/>
        </a:ln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>
          <a:sp3d/>
        </a:bodyPr>
        <a:lstStyle/>
        <a:p>
          <a:r>
            <a:rPr lang="pt-B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Ineficácia e ineficiência</a:t>
          </a:r>
          <a:endParaRPr lang="pt-B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E9B21-4342-4BFE-8D59-C50D0FAF319D}" type="parTrans" cxnId="{5954F16F-7BB1-4D0D-9402-02C34041D0CA}">
      <dgm:prSet/>
      <dgm:spPr/>
      <dgm:t>
        <a:bodyPr/>
        <a:lstStyle/>
        <a:p>
          <a:endParaRPr lang="pt-B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79CB10-E5F5-40BE-B11B-7AC6EE57A89E}" type="sibTrans" cxnId="{5954F16F-7BB1-4D0D-9402-02C34041D0CA}">
      <dgm:prSet/>
      <dgm:spPr/>
      <dgm:t>
        <a:bodyPr/>
        <a:lstStyle/>
        <a:p>
          <a:endParaRPr lang="pt-B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A5A682-6DBF-4E81-BEB3-BDC1C2FC556C}" type="pres">
      <dgm:prSet presAssocID="{5C02DE8E-7901-4B3E-B9CC-823F8204DD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5DF299E-B90E-4C14-9BF1-65805B0A3B03}" type="pres">
      <dgm:prSet presAssocID="{9B2BB1F5-AE63-42C4-816C-BF682F306E60}" presName="boxAndChildren" presStyleCnt="0"/>
      <dgm:spPr/>
    </dgm:pt>
    <dgm:pt modelId="{99AF857A-EF54-46D8-A3C8-F2ECACFDAE40}" type="pres">
      <dgm:prSet presAssocID="{9B2BB1F5-AE63-42C4-816C-BF682F306E60}" presName="parentTextBox" presStyleLbl="node1" presStyleIdx="0" presStyleCnt="6"/>
      <dgm:spPr/>
      <dgm:t>
        <a:bodyPr/>
        <a:lstStyle/>
        <a:p>
          <a:endParaRPr lang="pt-BR"/>
        </a:p>
      </dgm:t>
    </dgm:pt>
    <dgm:pt modelId="{6A501168-D414-485A-837A-1A6F871B4D13}" type="pres">
      <dgm:prSet presAssocID="{539B7D55-7ABF-4D68-9D91-9B4D0A26E81B}" presName="sp" presStyleCnt="0"/>
      <dgm:spPr/>
    </dgm:pt>
    <dgm:pt modelId="{6CDAD6E2-3034-4249-9092-E81474274C8E}" type="pres">
      <dgm:prSet presAssocID="{351193D7-9439-4811-BE5B-E6187861604D}" presName="arrowAndChildren" presStyleCnt="0"/>
      <dgm:spPr/>
    </dgm:pt>
    <dgm:pt modelId="{94B9533F-BA64-435B-949B-F276424F5E0D}" type="pres">
      <dgm:prSet presAssocID="{351193D7-9439-4811-BE5B-E6187861604D}" presName="parentTextArrow" presStyleLbl="node1" presStyleIdx="1" presStyleCnt="6"/>
      <dgm:spPr/>
      <dgm:t>
        <a:bodyPr/>
        <a:lstStyle/>
        <a:p>
          <a:endParaRPr lang="pt-BR"/>
        </a:p>
      </dgm:t>
    </dgm:pt>
    <dgm:pt modelId="{42E090C6-3217-4011-9387-59F7CFA2541E}" type="pres">
      <dgm:prSet presAssocID="{5B1E0FBD-036D-48AC-8D20-D8D6B256634E}" presName="sp" presStyleCnt="0"/>
      <dgm:spPr/>
    </dgm:pt>
    <dgm:pt modelId="{35F8C59C-427A-4FCD-AAE0-079BF4ED191D}" type="pres">
      <dgm:prSet presAssocID="{E8EE556E-172F-4607-964B-EE3F01AFE960}" presName="arrowAndChildren" presStyleCnt="0"/>
      <dgm:spPr/>
    </dgm:pt>
    <dgm:pt modelId="{A0108B03-287C-4D65-8262-8D5E4BB9664E}" type="pres">
      <dgm:prSet presAssocID="{E8EE556E-172F-4607-964B-EE3F01AFE960}" presName="parentTextArrow" presStyleLbl="node1" presStyleIdx="2" presStyleCnt="6"/>
      <dgm:spPr/>
      <dgm:t>
        <a:bodyPr/>
        <a:lstStyle/>
        <a:p>
          <a:endParaRPr lang="pt-BR"/>
        </a:p>
      </dgm:t>
    </dgm:pt>
    <dgm:pt modelId="{E1613A69-439C-4081-8B1D-8A0C187C71AC}" type="pres">
      <dgm:prSet presAssocID="{D6C0491C-761C-45CD-80A2-6DE19060606B}" presName="sp" presStyleCnt="0"/>
      <dgm:spPr/>
    </dgm:pt>
    <dgm:pt modelId="{CE0266EF-CEB9-4AFA-8FA5-E7980F9DDDBC}" type="pres">
      <dgm:prSet presAssocID="{59FADCB4-9E3F-40D4-80BF-A86E5AC70A8A}" presName="arrowAndChildren" presStyleCnt="0"/>
      <dgm:spPr/>
    </dgm:pt>
    <dgm:pt modelId="{60C4548F-96B4-4701-B972-442A28668A86}" type="pres">
      <dgm:prSet presAssocID="{59FADCB4-9E3F-40D4-80BF-A86E5AC70A8A}" presName="parentTextArrow" presStyleLbl="node1" presStyleIdx="3" presStyleCnt="6"/>
      <dgm:spPr/>
      <dgm:t>
        <a:bodyPr/>
        <a:lstStyle/>
        <a:p>
          <a:endParaRPr lang="pt-BR"/>
        </a:p>
      </dgm:t>
    </dgm:pt>
    <dgm:pt modelId="{F8A49FB2-34E9-4965-928E-607FECD417EB}" type="pres">
      <dgm:prSet presAssocID="{E6981117-B058-427A-A946-37B1B769DBE4}" presName="sp" presStyleCnt="0"/>
      <dgm:spPr/>
    </dgm:pt>
    <dgm:pt modelId="{54A5972E-A31D-4B55-AA88-3CF0E2873335}" type="pres">
      <dgm:prSet presAssocID="{B8005C69-377D-41EC-BDFF-7CC346CF27FF}" presName="arrowAndChildren" presStyleCnt="0"/>
      <dgm:spPr/>
    </dgm:pt>
    <dgm:pt modelId="{A13E415C-C468-40D0-B8F8-80C54DB9F00C}" type="pres">
      <dgm:prSet presAssocID="{B8005C69-377D-41EC-BDFF-7CC346CF27FF}" presName="parentTextArrow" presStyleLbl="node1" presStyleIdx="4" presStyleCnt="6"/>
      <dgm:spPr/>
      <dgm:t>
        <a:bodyPr/>
        <a:lstStyle/>
        <a:p>
          <a:endParaRPr lang="pt-BR"/>
        </a:p>
      </dgm:t>
    </dgm:pt>
    <dgm:pt modelId="{0E01B4DF-3018-48D5-8267-7257183F9138}" type="pres">
      <dgm:prSet presAssocID="{DB99EEB3-0308-4C5F-967C-F1C1FF821CF3}" presName="sp" presStyleCnt="0"/>
      <dgm:spPr/>
    </dgm:pt>
    <dgm:pt modelId="{A125E0ED-D699-4623-BD70-BC487EFF0C23}" type="pres">
      <dgm:prSet presAssocID="{E94A8D2A-06FA-4C71-93C2-C0F4F8EF74BC}" presName="arrowAndChildren" presStyleCnt="0"/>
      <dgm:spPr/>
    </dgm:pt>
    <dgm:pt modelId="{2D61BD71-2526-4038-B7DB-1B9EE9F2588A}" type="pres">
      <dgm:prSet presAssocID="{E94A8D2A-06FA-4C71-93C2-C0F4F8EF74BC}" presName="parentTextArrow" presStyleLbl="node1" presStyleIdx="5" presStyleCnt="6"/>
      <dgm:spPr/>
      <dgm:t>
        <a:bodyPr/>
        <a:lstStyle/>
        <a:p>
          <a:endParaRPr lang="pt-BR"/>
        </a:p>
      </dgm:t>
    </dgm:pt>
  </dgm:ptLst>
  <dgm:cxnLst>
    <dgm:cxn modelId="{5954F16F-7BB1-4D0D-9402-02C34041D0CA}" srcId="{5C02DE8E-7901-4B3E-B9CC-823F8204DD61}" destId="{9B2BB1F5-AE63-42C4-816C-BF682F306E60}" srcOrd="5" destOrd="0" parTransId="{1B7E9B21-4342-4BFE-8D59-C50D0FAF319D}" sibTransId="{4479CB10-E5F5-40BE-B11B-7AC6EE57A89E}"/>
    <dgm:cxn modelId="{3492ABF8-CBC7-4895-99DF-EB9F54BE41C4}" srcId="{5C02DE8E-7901-4B3E-B9CC-823F8204DD61}" destId="{59FADCB4-9E3F-40D4-80BF-A86E5AC70A8A}" srcOrd="2" destOrd="0" parTransId="{A8B13C12-E7AC-475A-910D-17342B5F769E}" sibTransId="{D6C0491C-761C-45CD-80A2-6DE19060606B}"/>
    <dgm:cxn modelId="{13F8E247-178E-4B74-9141-8A0665A38514}" type="presOf" srcId="{59FADCB4-9E3F-40D4-80BF-A86E5AC70A8A}" destId="{60C4548F-96B4-4701-B972-442A28668A86}" srcOrd="0" destOrd="0" presId="urn:microsoft.com/office/officeart/2005/8/layout/process4"/>
    <dgm:cxn modelId="{7A7EF81F-1D09-42B7-97A9-2460DB2D447C}" srcId="{5C02DE8E-7901-4B3E-B9CC-823F8204DD61}" destId="{E8EE556E-172F-4607-964B-EE3F01AFE960}" srcOrd="3" destOrd="0" parTransId="{C7AC06C0-4C14-4B48-8BED-C9D62BE80940}" sibTransId="{5B1E0FBD-036D-48AC-8D20-D8D6B256634E}"/>
    <dgm:cxn modelId="{2BE6D284-1C4A-476D-8D7D-57455296E09A}" type="presOf" srcId="{E8EE556E-172F-4607-964B-EE3F01AFE960}" destId="{A0108B03-287C-4D65-8262-8D5E4BB9664E}" srcOrd="0" destOrd="0" presId="urn:microsoft.com/office/officeart/2005/8/layout/process4"/>
    <dgm:cxn modelId="{EDE9F6DF-0432-4904-B4A8-2893FA4359D4}" type="presOf" srcId="{9B2BB1F5-AE63-42C4-816C-BF682F306E60}" destId="{99AF857A-EF54-46D8-A3C8-F2ECACFDAE40}" srcOrd="0" destOrd="0" presId="urn:microsoft.com/office/officeart/2005/8/layout/process4"/>
    <dgm:cxn modelId="{C4CEFB5C-08CB-4AD0-B485-9095CD7E0418}" srcId="{5C02DE8E-7901-4B3E-B9CC-823F8204DD61}" destId="{351193D7-9439-4811-BE5B-E6187861604D}" srcOrd="4" destOrd="0" parTransId="{569A9DEE-07BA-4027-801C-8BD21FD66FCB}" sibTransId="{539B7D55-7ABF-4D68-9D91-9B4D0A26E81B}"/>
    <dgm:cxn modelId="{600FA861-F1A2-4520-90ED-440D9813547E}" type="presOf" srcId="{E94A8D2A-06FA-4C71-93C2-C0F4F8EF74BC}" destId="{2D61BD71-2526-4038-B7DB-1B9EE9F2588A}" srcOrd="0" destOrd="0" presId="urn:microsoft.com/office/officeart/2005/8/layout/process4"/>
    <dgm:cxn modelId="{09D905E0-A6AE-4DA3-831E-0A51D3573953}" type="presOf" srcId="{5C02DE8E-7901-4B3E-B9CC-823F8204DD61}" destId="{39A5A682-6DBF-4E81-BEB3-BDC1C2FC556C}" srcOrd="0" destOrd="0" presId="urn:microsoft.com/office/officeart/2005/8/layout/process4"/>
    <dgm:cxn modelId="{AA668F93-D286-46BD-AC0F-5FF61F1D2D8A}" srcId="{5C02DE8E-7901-4B3E-B9CC-823F8204DD61}" destId="{B8005C69-377D-41EC-BDFF-7CC346CF27FF}" srcOrd="1" destOrd="0" parTransId="{E38DB728-54E4-494C-B14F-2648F41777DC}" sibTransId="{E6981117-B058-427A-A946-37B1B769DBE4}"/>
    <dgm:cxn modelId="{95C6C209-2DDC-4041-9E3E-2801E5DBD90A}" type="presOf" srcId="{351193D7-9439-4811-BE5B-E6187861604D}" destId="{94B9533F-BA64-435B-949B-F276424F5E0D}" srcOrd="0" destOrd="0" presId="urn:microsoft.com/office/officeart/2005/8/layout/process4"/>
    <dgm:cxn modelId="{2BBF9D1C-B5C6-4790-80F8-C0B240E5D3B1}" srcId="{5C02DE8E-7901-4B3E-B9CC-823F8204DD61}" destId="{E94A8D2A-06FA-4C71-93C2-C0F4F8EF74BC}" srcOrd="0" destOrd="0" parTransId="{95DD8F79-FE4E-4C9C-B720-064384A01A30}" sibTransId="{DB99EEB3-0308-4C5F-967C-F1C1FF821CF3}"/>
    <dgm:cxn modelId="{001AE259-A0AD-4235-B9BB-DC8CFB23A8FB}" type="presOf" srcId="{B8005C69-377D-41EC-BDFF-7CC346CF27FF}" destId="{A13E415C-C468-40D0-B8F8-80C54DB9F00C}" srcOrd="0" destOrd="0" presId="urn:microsoft.com/office/officeart/2005/8/layout/process4"/>
    <dgm:cxn modelId="{7ABDD387-8D15-4165-8CD5-94DAABAC0FD6}" type="presParOf" srcId="{39A5A682-6DBF-4E81-BEB3-BDC1C2FC556C}" destId="{F5DF299E-B90E-4C14-9BF1-65805B0A3B03}" srcOrd="0" destOrd="0" presId="urn:microsoft.com/office/officeart/2005/8/layout/process4"/>
    <dgm:cxn modelId="{4123FA9D-1640-436F-AED7-1CEC9F28E449}" type="presParOf" srcId="{F5DF299E-B90E-4C14-9BF1-65805B0A3B03}" destId="{99AF857A-EF54-46D8-A3C8-F2ECACFDAE40}" srcOrd="0" destOrd="0" presId="urn:microsoft.com/office/officeart/2005/8/layout/process4"/>
    <dgm:cxn modelId="{FCEC5B32-8C6E-4C3D-91FD-B4925138BE55}" type="presParOf" srcId="{39A5A682-6DBF-4E81-BEB3-BDC1C2FC556C}" destId="{6A501168-D414-485A-837A-1A6F871B4D13}" srcOrd="1" destOrd="0" presId="urn:microsoft.com/office/officeart/2005/8/layout/process4"/>
    <dgm:cxn modelId="{3467E49E-8EE5-48C1-A164-8FD589DA3A45}" type="presParOf" srcId="{39A5A682-6DBF-4E81-BEB3-BDC1C2FC556C}" destId="{6CDAD6E2-3034-4249-9092-E81474274C8E}" srcOrd="2" destOrd="0" presId="urn:microsoft.com/office/officeart/2005/8/layout/process4"/>
    <dgm:cxn modelId="{E545A93E-C760-453A-83A4-0F3EFACA741E}" type="presParOf" srcId="{6CDAD6E2-3034-4249-9092-E81474274C8E}" destId="{94B9533F-BA64-435B-949B-F276424F5E0D}" srcOrd="0" destOrd="0" presId="urn:microsoft.com/office/officeart/2005/8/layout/process4"/>
    <dgm:cxn modelId="{227B1A27-F615-4850-8261-BAA7D341DBD4}" type="presParOf" srcId="{39A5A682-6DBF-4E81-BEB3-BDC1C2FC556C}" destId="{42E090C6-3217-4011-9387-59F7CFA2541E}" srcOrd="3" destOrd="0" presId="urn:microsoft.com/office/officeart/2005/8/layout/process4"/>
    <dgm:cxn modelId="{53F026EA-22A7-4965-A7F1-8775DC458CAF}" type="presParOf" srcId="{39A5A682-6DBF-4E81-BEB3-BDC1C2FC556C}" destId="{35F8C59C-427A-4FCD-AAE0-079BF4ED191D}" srcOrd="4" destOrd="0" presId="urn:microsoft.com/office/officeart/2005/8/layout/process4"/>
    <dgm:cxn modelId="{FA630468-9EB4-4E82-9A15-564A31B3C082}" type="presParOf" srcId="{35F8C59C-427A-4FCD-AAE0-079BF4ED191D}" destId="{A0108B03-287C-4D65-8262-8D5E4BB9664E}" srcOrd="0" destOrd="0" presId="urn:microsoft.com/office/officeart/2005/8/layout/process4"/>
    <dgm:cxn modelId="{17D146DA-61D6-4776-AFAB-AB0A60967618}" type="presParOf" srcId="{39A5A682-6DBF-4E81-BEB3-BDC1C2FC556C}" destId="{E1613A69-439C-4081-8B1D-8A0C187C71AC}" srcOrd="5" destOrd="0" presId="urn:microsoft.com/office/officeart/2005/8/layout/process4"/>
    <dgm:cxn modelId="{5D3660EA-31CF-4873-BAA7-FF57321562DD}" type="presParOf" srcId="{39A5A682-6DBF-4E81-BEB3-BDC1C2FC556C}" destId="{CE0266EF-CEB9-4AFA-8FA5-E7980F9DDDBC}" srcOrd="6" destOrd="0" presId="urn:microsoft.com/office/officeart/2005/8/layout/process4"/>
    <dgm:cxn modelId="{A45CB5C2-FF4D-4A7C-B5A7-E4399664FEED}" type="presParOf" srcId="{CE0266EF-CEB9-4AFA-8FA5-E7980F9DDDBC}" destId="{60C4548F-96B4-4701-B972-442A28668A86}" srcOrd="0" destOrd="0" presId="urn:microsoft.com/office/officeart/2005/8/layout/process4"/>
    <dgm:cxn modelId="{75EA82CE-2F92-48B2-8A95-D2EDC66F8DB5}" type="presParOf" srcId="{39A5A682-6DBF-4E81-BEB3-BDC1C2FC556C}" destId="{F8A49FB2-34E9-4965-928E-607FECD417EB}" srcOrd="7" destOrd="0" presId="urn:microsoft.com/office/officeart/2005/8/layout/process4"/>
    <dgm:cxn modelId="{606A775E-4B23-4F0F-8211-1C37A8D9AFFB}" type="presParOf" srcId="{39A5A682-6DBF-4E81-BEB3-BDC1C2FC556C}" destId="{54A5972E-A31D-4B55-AA88-3CF0E2873335}" srcOrd="8" destOrd="0" presId="urn:microsoft.com/office/officeart/2005/8/layout/process4"/>
    <dgm:cxn modelId="{27B138D7-5677-477E-B561-F9607CEA7589}" type="presParOf" srcId="{54A5972E-A31D-4B55-AA88-3CF0E2873335}" destId="{A13E415C-C468-40D0-B8F8-80C54DB9F00C}" srcOrd="0" destOrd="0" presId="urn:microsoft.com/office/officeart/2005/8/layout/process4"/>
    <dgm:cxn modelId="{1E09FE1B-ED56-4FAE-8FD5-46404BF61410}" type="presParOf" srcId="{39A5A682-6DBF-4E81-BEB3-BDC1C2FC556C}" destId="{0E01B4DF-3018-48D5-8267-7257183F9138}" srcOrd="9" destOrd="0" presId="urn:microsoft.com/office/officeart/2005/8/layout/process4"/>
    <dgm:cxn modelId="{D53304A2-BAC7-4B62-B218-B48D82F3A3B5}" type="presParOf" srcId="{39A5A682-6DBF-4E81-BEB3-BDC1C2FC556C}" destId="{A125E0ED-D699-4623-BD70-BC487EFF0C23}" srcOrd="10" destOrd="0" presId="urn:microsoft.com/office/officeart/2005/8/layout/process4"/>
    <dgm:cxn modelId="{2E969719-542D-4A5A-A292-7B83E0CE6B03}" type="presParOf" srcId="{A125E0ED-D699-4623-BD70-BC487EFF0C23}" destId="{2D61BD71-2526-4038-B7DB-1B9EE9F2588A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B01F40-6941-4498-AAF7-9898D19AF481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5" csCatId="colorful" phldr="1"/>
      <dgm:spPr/>
    </dgm:pt>
    <dgm:pt modelId="{4499637B-548C-4E5D-B518-992C56F55233}">
      <dgm:prSet phldrT="[Texto]"/>
      <dgm:spPr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  <a:ln>
          <a:noFill/>
        </a:ln>
      </dgm:spPr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17E7702A-4F2F-4950-9FA6-A58086DC250A}" type="parTrans" cxnId="{6E94FD99-FA60-47F8-AFD9-BD3C24FF9AA7}">
      <dgm:prSet/>
      <dgm:spPr/>
      <dgm:t>
        <a:bodyPr/>
        <a:lstStyle/>
        <a:p>
          <a:endParaRPr lang="pt-BR"/>
        </a:p>
      </dgm:t>
    </dgm:pt>
    <dgm:pt modelId="{8BF32A65-3AA7-4C7B-914B-FC31BDA50BA4}" type="sibTrans" cxnId="{6E94FD99-FA60-47F8-AFD9-BD3C24FF9AA7}">
      <dgm:prSet/>
      <dgm:spPr/>
      <dgm:t>
        <a:bodyPr/>
        <a:lstStyle/>
        <a:p>
          <a:endParaRPr lang="pt-BR"/>
        </a:p>
      </dgm:t>
    </dgm:pt>
    <dgm:pt modelId="{AAFF08C9-A177-4E3B-8929-C98F6018EE3E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788938FF-B076-4461-801C-9579F58E18E3}" type="parTrans" cxnId="{82C04675-D515-4327-8C1C-41E84149118F}">
      <dgm:prSet/>
      <dgm:spPr/>
      <dgm:t>
        <a:bodyPr/>
        <a:lstStyle/>
        <a:p>
          <a:endParaRPr lang="pt-BR"/>
        </a:p>
      </dgm:t>
    </dgm:pt>
    <dgm:pt modelId="{37EC3668-4E2C-49E7-AC96-3F984BEBD528}" type="sibTrans" cxnId="{82C04675-D515-4327-8C1C-41E84149118F}">
      <dgm:prSet/>
      <dgm:spPr/>
      <dgm:t>
        <a:bodyPr/>
        <a:lstStyle/>
        <a:p>
          <a:endParaRPr lang="pt-BR"/>
        </a:p>
      </dgm:t>
    </dgm:pt>
    <dgm:pt modelId="{1F921FBC-1066-4F2D-8C5D-687B4A2F950C}">
      <dgm:prSet phldrT="[Texto]"/>
      <dgm:spPr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92E1CD82-EABA-46BB-BECD-909AAFAABCC8}" type="parTrans" cxnId="{ED39E1B3-2E67-450B-A2BC-26C57E8CB7B1}">
      <dgm:prSet/>
      <dgm:spPr/>
      <dgm:t>
        <a:bodyPr/>
        <a:lstStyle/>
        <a:p>
          <a:endParaRPr lang="pt-BR"/>
        </a:p>
      </dgm:t>
    </dgm:pt>
    <dgm:pt modelId="{14882B1B-A75E-4304-AFAD-06D1A2AA5200}" type="sibTrans" cxnId="{ED39E1B3-2E67-450B-A2BC-26C57E8CB7B1}">
      <dgm:prSet/>
      <dgm:spPr/>
      <dgm:t>
        <a:bodyPr/>
        <a:lstStyle/>
        <a:p>
          <a:endParaRPr lang="pt-BR"/>
        </a:p>
      </dgm:t>
    </dgm:pt>
    <dgm:pt modelId="{3CC52289-0116-4D45-81CC-AA2A866031AB}" type="pres">
      <dgm:prSet presAssocID="{55B01F40-6941-4498-AAF7-9898D19AF481}" presName="Name0" presStyleCnt="0">
        <dgm:presLayoutVars>
          <dgm:dir/>
          <dgm:resizeHandles val="exact"/>
        </dgm:presLayoutVars>
      </dgm:prSet>
      <dgm:spPr/>
    </dgm:pt>
    <dgm:pt modelId="{02C93492-1F33-48D5-A57F-ABE6BDB17137}" type="pres">
      <dgm:prSet presAssocID="{55B01F40-6941-4498-AAF7-9898D19AF481}" presName="vNodes" presStyleCnt="0"/>
      <dgm:spPr/>
    </dgm:pt>
    <dgm:pt modelId="{F2DC010B-62A7-458B-A38F-455F2B5248A6}" type="pres">
      <dgm:prSet presAssocID="{4499637B-548C-4E5D-B518-992C56F5523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59B457-CC76-4F9E-9DD7-DB002458EE65}" type="pres">
      <dgm:prSet presAssocID="{8BF32A65-3AA7-4C7B-914B-FC31BDA50BA4}" presName="spacerT" presStyleCnt="0"/>
      <dgm:spPr/>
    </dgm:pt>
    <dgm:pt modelId="{7D19ACA4-6C21-49C2-8F10-6C4940B1789D}" type="pres">
      <dgm:prSet presAssocID="{8BF32A65-3AA7-4C7B-914B-FC31BDA50BA4}" presName="sibTrans" presStyleLbl="sibTrans2D1" presStyleIdx="0" presStyleCnt="2"/>
      <dgm:spPr/>
      <dgm:t>
        <a:bodyPr/>
        <a:lstStyle/>
        <a:p>
          <a:endParaRPr lang="pt-BR"/>
        </a:p>
      </dgm:t>
    </dgm:pt>
    <dgm:pt modelId="{9F18A85D-2AB9-4D2C-9903-CDC5ECC0AF8E}" type="pres">
      <dgm:prSet presAssocID="{8BF32A65-3AA7-4C7B-914B-FC31BDA50BA4}" presName="spacerB" presStyleCnt="0"/>
      <dgm:spPr/>
    </dgm:pt>
    <dgm:pt modelId="{F9B2A5DB-564C-49F4-99FC-41E4E9A6A67D}" type="pres">
      <dgm:prSet presAssocID="{AAFF08C9-A177-4E3B-8929-C98F6018EE3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F27AE8-7418-4E84-A6F4-0560353ECADA}" type="pres">
      <dgm:prSet presAssocID="{55B01F40-6941-4498-AAF7-9898D19AF481}" presName="sibTransLast" presStyleLbl="sibTrans2D1" presStyleIdx="1" presStyleCnt="2"/>
      <dgm:spPr/>
      <dgm:t>
        <a:bodyPr/>
        <a:lstStyle/>
        <a:p>
          <a:endParaRPr lang="pt-BR"/>
        </a:p>
      </dgm:t>
    </dgm:pt>
    <dgm:pt modelId="{EDC62CCD-F3FF-41F7-8B95-584BB3227465}" type="pres">
      <dgm:prSet presAssocID="{55B01F40-6941-4498-AAF7-9898D19AF481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1738B65B-A64C-4E4F-8B37-91AE8D67D423}" type="pres">
      <dgm:prSet presAssocID="{55B01F40-6941-4498-AAF7-9898D19AF481}" presName="lastNode" presStyleLbl="node1" presStyleIdx="2" presStyleCnt="3" custScaleX="1257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</dgm:ptLst>
  <dgm:cxnLst>
    <dgm:cxn modelId="{7FC0DCA5-B406-457B-9D61-04521CCCF8DC}" type="presOf" srcId="{37EC3668-4E2C-49E7-AC96-3F984BEBD528}" destId="{25F27AE8-7418-4E84-A6F4-0560353ECADA}" srcOrd="0" destOrd="0" presId="urn:microsoft.com/office/officeart/2005/8/layout/equation2"/>
    <dgm:cxn modelId="{D46CBE4C-8F78-4B85-8925-4F3CA1E16E90}" type="presOf" srcId="{8BF32A65-3AA7-4C7B-914B-FC31BDA50BA4}" destId="{7D19ACA4-6C21-49C2-8F10-6C4940B1789D}" srcOrd="0" destOrd="0" presId="urn:microsoft.com/office/officeart/2005/8/layout/equation2"/>
    <dgm:cxn modelId="{7F3E6750-EA35-4180-9E6E-E6D484319098}" type="presOf" srcId="{AAFF08C9-A177-4E3B-8929-C98F6018EE3E}" destId="{F9B2A5DB-564C-49F4-99FC-41E4E9A6A67D}" srcOrd="0" destOrd="0" presId="urn:microsoft.com/office/officeart/2005/8/layout/equation2"/>
    <dgm:cxn modelId="{7FD2B424-DE61-407E-A077-01B8A21562A7}" type="presOf" srcId="{1F921FBC-1066-4F2D-8C5D-687B4A2F950C}" destId="{1738B65B-A64C-4E4F-8B37-91AE8D67D423}" srcOrd="0" destOrd="0" presId="urn:microsoft.com/office/officeart/2005/8/layout/equation2"/>
    <dgm:cxn modelId="{FBD57224-E512-4F88-9C18-0C76630ADA60}" type="presOf" srcId="{37EC3668-4E2C-49E7-AC96-3F984BEBD528}" destId="{EDC62CCD-F3FF-41F7-8B95-584BB3227465}" srcOrd="1" destOrd="0" presId="urn:microsoft.com/office/officeart/2005/8/layout/equation2"/>
    <dgm:cxn modelId="{ED39E1B3-2E67-450B-A2BC-26C57E8CB7B1}" srcId="{55B01F40-6941-4498-AAF7-9898D19AF481}" destId="{1F921FBC-1066-4F2D-8C5D-687B4A2F950C}" srcOrd="2" destOrd="0" parTransId="{92E1CD82-EABA-46BB-BECD-909AAFAABCC8}" sibTransId="{14882B1B-A75E-4304-AFAD-06D1A2AA5200}"/>
    <dgm:cxn modelId="{1DEDB015-92AF-418F-B4CD-9F9C471BB28F}" type="presOf" srcId="{4499637B-548C-4E5D-B518-992C56F55233}" destId="{F2DC010B-62A7-458B-A38F-455F2B5248A6}" srcOrd="0" destOrd="0" presId="urn:microsoft.com/office/officeart/2005/8/layout/equation2"/>
    <dgm:cxn modelId="{6E94FD99-FA60-47F8-AFD9-BD3C24FF9AA7}" srcId="{55B01F40-6941-4498-AAF7-9898D19AF481}" destId="{4499637B-548C-4E5D-B518-992C56F55233}" srcOrd="0" destOrd="0" parTransId="{17E7702A-4F2F-4950-9FA6-A58086DC250A}" sibTransId="{8BF32A65-3AA7-4C7B-914B-FC31BDA50BA4}"/>
    <dgm:cxn modelId="{0E7D47A5-392A-4DA8-85E6-8C75D16E768E}" type="presOf" srcId="{55B01F40-6941-4498-AAF7-9898D19AF481}" destId="{3CC52289-0116-4D45-81CC-AA2A866031AB}" srcOrd="0" destOrd="0" presId="urn:microsoft.com/office/officeart/2005/8/layout/equation2"/>
    <dgm:cxn modelId="{82C04675-D515-4327-8C1C-41E84149118F}" srcId="{55B01F40-6941-4498-AAF7-9898D19AF481}" destId="{AAFF08C9-A177-4E3B-8929-C98F6018EE3E}" srcOrd="1" destOrd="0" parTransId="{788938FF-B076-4461-801C-9579F58E18E3}" sibTransId="{37EC3668-4E2C-49E7-AC96-3F984BEBD528}"/>
    <dgm:cxn modelId="{6697F4A1-9F60-4B71-BDBC-D05499F3FDB2}" type="presParOf" srcId="{3CC52289-0116-4D45-81CC-AA2A866031AB}" destId="{02C93492-1F33-48D5-A57F-ABE6BDB17137}" srcOrd="0" destOrd="0" presId="urn:microsoft.com/office/officeart/2005/8/layout/equation2"/>
    <dgm:cxn modelId="{CEA0D637-F507-4066-8C52-3ABE80F7590D}" type="presParOf" srcId="{02C93492-1F33-48D5-A57F-ABE6BDB17137}" destId="{F2DC010B-62A7-458B-A38F-455F2B5248A6}" srcOrd="0" destOrd="0" presId="urn:microsoft.com/office/officeart/2005/8/layout/equation2"/>
    <dgm:cxn modelId="{CA89E94B-B247-4AA9-A6C4-013C2792A3FA}" type="presParOf" srcId="{02C93492-1F33-48D5-A57F-ABE6BDB17137}" destId="{7159B457-CC76-4F9E-9DD7-DB002458EE65}" srcOrd="1" destOrd="0" presId="urn:microsoft.com/office/officeart/2005/8/layout/equation2"/>
    <dgm:cxn modelId="{C13053EF-2BF3-4F98-AE75-236DB514CFBC}" type="presParOf" srcId="{02C93492-1F33-48D5-A57F-ABE6BDB17137}" destId="{7D19ACA4-6C21-49C2-8F10-6C4940B1789D}" srcOrd="2" destOrd="0" presId="urn:microsoft.com/office/officeart/2005/8/layout/equation2"/>
    <dgm:cxn modelId="{62CBCC81-FF2F-4E22-BCBE-B508FDBCFA73}" type="presParOf" srcId="{02C93492-1F33-48D5-A57F-ABE6BDB17137}" destId="{9F18A85D-2AB9-4D2C-9903-CDC5ECC0AF8E}" srcOrd="3" destOrd="0" presId="urn:microsoft.com/office/officeart/2005/8/layout/equation2"/>
    <dgm:cxn modelId="{40202AF4-5475-489A-9D9E-38C1F9A5A442}" type="presParOf" srcId="{02C93492-1F33-48D5-A57F-ABE6BDB17137}" destId="{F9B2A5DB-564C-49F4-99FC-41E4E9A6A67D}" srcOrd="4" destOrd="0" presId="urn:microsoft.com/office/officeart/2005/8/layout/equation2"/>
    <dgm:cxn modelId="{A8B2943A-064F-435A-A1AA-85568884FE81}" type="presParOf" srcId="{3CC52289-0116-4D45-81CC-AA2A866031AB}" destId="{25F27AE8-7418-4E84-A6F4-0560353ECADA}" srcOrd="1" destOrd="0" presId="urn:microsoft.com/office/officeart/2005/8/layout/equation2"/>
    <dgm:cxn modelId="{9A1055B5-1E25-4292-B863-A921FC86FD6A}" type="presParOf" srcId="{25F27AE8-7418-4E84-A6F4-0560353ECADA}" destId="{EDC62CCD-F3FF-41F7-8B95-584BB3227465}" srcOrd="0" destOrd="0" presId="urn:microsoft.com/office/officeart/2005/8/layout/equation2"/>
    <dgm:cxn modelId="{DE1F6125-E040-450B-9E68-134302BC0E8A}" type="presParOf" srcId="{3CC52289-0116-4D45-81CC-AA2A866031AB}" destId="{1738B65B-A64C-4E4F-8B37-91AE8D67D423}" srcOrd="2" destOrd="0" presId="urn:microsoft.com/office/officeart/2005/8/layout/equati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02DE8E-7901-4B3E-B9CC-823F8204DD61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pt-BR"/>
        </a:p>
      </dgm:t>
    </dgm:pt>
    <dgm:pt modelId="{E94A8D2A-06FA-4C71-93C2-C0F4F8EF74BC}">
      <dgm:prSet phldrT="[Texto]" custT="1"/>
      <dgm:spPr>
        <a:ln>
          <a:noFill/>
        </a:ln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>
          <a:sp3d/>
        </a:bodyPr>
        <a:lstStyle/>
        <a:p>
          <a:r>
            <a:rPr lang="pt-BR" sz="2400" dirty="0" smtClean="0">
              <a:effectLst/>
            </a:rPr>
            <a:t>Foco nos resultados</a:t>
          </a:r>
        </a:p>
      </dgm:t>
    </dgm:pt>
    <dgm:pt modelId="{95DD8F79-FE4E-4C9C-B720-064384A01A30}" type="parTrans" cxnId="{2BBF9D1C-B5C6-4790-80F8-C0B240E5D3B1}">
      <dgm:prSet/>
      <dgm:spPr/>
      <dgm:t>
        <a:bodyPr/>
        <a:lstStyle/>
        <a:p>
          <a:endParaRPr lang="pt-BR" sz="2400">
            <a:effectLst/>
          </a:endParaRPr>
        </a:p>
      </dgm:t>
    </dgm:pt>
    <dgm:pt modelId="{DB99EEB3-0308-4C5F-967C-F1C1FF821CF3}" type="sibTrans" cxnId="{2BBF9D1C-B5C6-4790-80F8-C0B240E5D3B1}">
      <dgm:prSet/>
      <dgm:spPr/>
      <dgm:t>
        <a:bodyPr/>
        <a:lstStyle/>
        <a:p>
          <a:endParaRPr lang="pt-BR" sz="2400">
            <a:effectLst/>
          </a:endParaRPr>
        </a:p>
      </dgm:t>
    </dgm:pt>
    <dgm:pt modelId="{B8005C69-377D-41EC-BDFF-7CC346CF27FF}">
      <dgm:prSet phldrT="[Texto]" custT="1"/>
      <dgm:spPr>
        <a:ln>
          <a:noFill/>
        </a:ln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>
          <a:sp3d/>
        </a:bodyPr>
        <a:lstStyle/>
        <a:p>
          <a:r>
            <a:rPr lang="pt-BR" sz="2400" dirty="0" smtClean="0">
              <a:effectLst/>
            </a:rPr>
            <a:t>Controle </a:t>
          </a:r>
          <a:r>
            <a:rPr lang="pt-BR" sz="2400" i="1" dirty="0" smtClean="0">
              <a:effectLst/>
            </a:rPr>
            <a:t>a priori</a:t>
          </a:r>
          <a:endParaRPr lang="pt-BR" sz="2400" dirty="0">
            <a:effectLst/>
          </a:endParaRPr>
        </a:p>
      </dgm:t>
    </dgm:pt>
    <dgm:pt modelId="{E38DB728-54E4-494C-B14F-2648F41777DC}" type="parTrans" cxnId="{AA668F93-D286-46BD-AC0F-5FF61F1D2D8A}">
      <dgm:prSet/>
      <dgm:spPr/>
      <dgm:t>
        <a:bodyPr/>
        <a:lstStyle/>
        <a:p>
          <a:endParaRPr lang="pt-BR" sz="2400">
            <a:effectLst/>
          </a:endParaRPr>
        </a:p>
      </dgm:t>
    </dgm:pt>
    <dgm:pt modelId="{E6981117-B058-427A-A946-37B1B769DBE4}" type="sibTrans" cxnId="{AA668F93-D286-46BD-AC0F-5FF61F1D2D8A}">
      <dgm:prSet/>
      <dgm:spPr/>
      <dgm:t>
        <a:bodyPr/>
        <a:lstStyle/>
        <a:p>
          <a:endParaRPr lang="pt-BR" sz="2400">
            <a:effectLst/>
          </a:endParaRPr>
        </a:p>
      </dgm:t>
    </dgm:pt>
    <dgm:pt modelId="{59FADCB4-9E3F-40D4-80BF-A86E5AC70A8A}">
      <dgm:prSet phldrT="[Texto]" custT="1"/>
      <dgm:spPr>
        <a:ln>
          <a:noFill/>
        </a:ln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>
          <a:sp3d/>
        </a:bodyPr>
        <a:lstStyle/>
        <a:p>
          <a:r>
            <a:rPr lang="pt-BR" sz="2400" dirty="0" smtClean="0">
              <a:effectLst/>
            </a:rPr>
            <a:t>Foco do”cliente” (todos eles)</a:t>
          </a:r>
          <a:endParaRPr lang="pt-BR" sz="2400" dirty="0">
            <a:effectLst/>
          </a:endParaRPr>
        </a:p>
      </dgm:t>
    </dgm:pt>
    <dgm:pt modelId="{A8B13C12-E7AC-475A-910D-17342B5F769E}" type="parTrans" cxnId="{3492ABF8-CBC7-4895-99DF-EB9F54BE41C4}">
      <dgm:prSet/>
      <dgm:spPr/>
      <dgm:t>
        <a:bodyPr/>
        <a:lstStyle/>
        <a:p>
          <a:endParaRPr lang="pt-BR" sz="2400">
            <a:effectLst/>
          </a:endParaRPr>
        </a:p>
      </dgm:t>
    </dgm:pt>
    <dgm:pt modelId="{D6C0491C-761C-45CD-80A2-6DE19060606B}" type="sibTrans" cxnId="{3492ABF8-CBC7-4895-99DF-EB9F54BE41C4}">
      <dgm:prSet/>
      <dgm:spPr/>
      <dgm:t>
        <a:bodyPr/>
        <a:lstStyle/>
        <a:p>
          <a:endParaRPr lang="pt-BR" sz="2400">
            <a:effectLst/>
          </a:endParaRPr>
        </a:p>
      </dgm:t>
    </dgm:pt>
    <dgm:pt modelId="{E8EE556E-172F-4607-964B-EE3F01AFE960}">
      <dgm:prSet phldrT="[Texto]" custT="1"/>
      <dgm:spPr>
        <a:ln>
          <a:noFill/>
        </a:ln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>
          <a:sp3d/>
        </a:bodyPr>
        <a:lstStyle/>
        <a:p>
          <a:r>
            <a:rPr lang="pt-BR" sz="2400" dirty="0" smtClean="0">
              <a:effectLst/>
            </a:rPr>
            <a:t>Visão sistêmica e por processos</a:t>
          </a:r>
          <a:endParaRPr lang="pt-BR" sz="2400" dirty="0">
            <a:effectLst/>
          </a:endParaRPr>
        </a:p>
      </dgm:t>
    </dgm:pt>
    <dgm:pt modelId="{C7AC06C0-4C14-4B48-8BED-C9D62BE80940}" type="parTrans" cxnId="{7A7EF81F-1D09-42B7-97A9-2460DB2D447C}">
      <dgm:prSet/>
      <dgm:spPr/>
      <dgm:t>
        <a:bodyPr/>
        <a:lstStyle/>
        <a:p>
          <a:endParaRPr lang="pt-BR" sz="2400">
            <a:effectLst/>
          </a:endParaRPr>
        </a:p>
      </dgm:t>
    </dgm:pt>
    <dgm:pt modelId="{5B1E0FBD-036D-48AC-8D20-D8D6B256634E}" type="sibTrans" cxnId="{7A7EF81F-1D09-42B7-97A9-2460DB2D447C}">
      <dgm:prSet/>
      <dgm:spPr/>
      <dgm:t>
        <a:bodyPr/>
        <a:lstStyle/>
        <a:p>
          <a:endParaRPr lang="pt-BR" sz="2400">
            <a:effectLst/>
          </a:endParaRPr>
        </a:p>
      </dgm:t>
    </dgm:pt>
    <dgm:pt modelId="{351193D7-9439-4811-BE5B-E6187861604D}">
      <dgm:prSet phldrT="[Texto]" custT="1"/>
      <dgm:spPr>
        <a:ln>
          <a:noFill/>
        </a:ln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>
          <a:sp3d/>
        </a:bodyPr>
        <a:lstStyle/>
        <a:p>
          <a:r>
            <a:rPr lang="pt-BR" sz="2400" dirty="0" smtClean="0">
              <a:effectLst/>
            </a:rPr>
            <a:t>Estrutura mais “horizontal” e sem “fronteiras”</a:t>
          </a:r>
          <a:endParaRPr lang="pt-BR" sz="2400" dirty="0">
            <a:effectLst/>
          </a:endParaRPr>
        </a:p>
      </dgm:t>
    </dgm:pt>
    <dgm:pt modelId="{569A9DEE-07BA-4027-801C-8BD21FD66FCB}" type="parTrans" cxnId="{C4CEFB5C-08CB-4AD0-B485-9095CD7E0418}">
      <dgm:prSet/>
      <dgm:spPr/>
      <dgm:t>
        <a:bodyPr/>
        <a:lstStyle/>
        <a:p>
          <a:endParaRPr lang="pt-BR" sz="2400">
            <a:effectLst/>
          </a:endParaRPr>
        </a:p>
      </dgm:t>
    </dgm:pt>
    <dgm:pt modelId="{539B7D55-7ABF-4D68-9D91-9B4D0A26E81B}" type="sibTrans" cxnId="{C4CEFB5C-08CB-4AD0-B485-9095CD7E0418}">
      <dgm:prSet/>
      <dgm:spPr/>
      <dgm:t>
        <a:bodyPr/>
        <a:lstStyle/>
        <a:p>
          <a:endParaRPr lang="pt-BR" sz="2400">
            <a:effectLst/>
          </a:endParaRPr>
        </a:p>
      </dgm:t>
    </dgm:pt>
    <dgm:pt modelId="{9B2BB1F5-AE63-42C4-816C-BF682F306E60}">
      <dgm:prSet phldrT="[Texto]" custT="1"/>
      <dgm:spPr>
        <a:ln>
          <a:noFill/>
        </a:ln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>
          <a:sp3d/>
        </a:bodyPr>
        <a:lstStyle/>
        <a:p>
          <a:r>
            <a:rPr lang="pt-BR" sz="2400" dirty="0" smtClean="0">
              <a:effectLst/>
            </a:rPr>
            <a:t>Conhecimento e informação</a:t>
          </a:r>
          <a:endParaRPr lang="pt-BR" sz="2400" dirty="0">
            <a:effectLst/>
          </a:endParaRPr>
        </a:p>
      </dgm:t>
    </dgm:pt>
    <dgm:pt modelId="{1B7E9B21-4342-4BFE-8D59-C50D0FAF319D}" type="parTrans" cxnId="{5954F16F-7BB1-4D0D-9402-02C34041D0CA}">
      <dgm:prSet/>
      <dgm:spPr/>
      <dgm:t>
        <a:bodyPr/>
        <a:lstStyle/>
        <a:p>
          <a:endParaRPr lang="pt-BR" sz="2400">
            <a:effectLst/>
          </a:endParaRPr>
        </a:p>
      </dgm:t>
    </dgm:pt>
    <dgm:pt modelId="{4479CB10-E5F5-40BE-B11B-7AC6EE57A89E}" type="sibTrans" cxnId="{5954F16F-7BB1-4D0D-9402-02C34041D0CA}">
      <dgm:prSet/>
      <dgm:spPr/>
      <dgm:t>
        <a:bodyPr/>
        <a:lstStyle/>
        <a:p>
          <a:endParaRPr lang="pt-BR" sz="2400">
            <a:effectLst/>
          </a:endParaRPr>
        </a:p>
      </dgm:t>
    </dgm:pt>
    <dgm:pt modelId="{39A5A682-6DBF-4E81-BEB3-BDC1C2FC556C}" type="pres">
      <dgm:prSet presAssocID="{5C02DE8E-7901-4B3E-B9CC-823F8204DD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5DF299E-B90E-4C14-9BF1-65805B0A3B03}" type="pres">
      <dgm:prSet presAssocID="{9B2BB1F5-AE63-42C4-816C-BF682F306E60}" presName="boxAndChildren" presStyleCnt="0"/>
      <dgm:spPr/>
    </dgm:pt>
    <dgm:pt modelId="{99AF857A-EF54-46D8-A3C8-F2ECACFDAE40}" type="pres">
      <dgm:prSet presAssocID="{9B2BB1F5-AE63-42C4-816C-BF682F306E60}" presName="parentTextBox" presStyleLbl="node1" presStyleIdx="0" presStyleCnt="6"/>
      <dgm:spPr/>
      <dgm:t>
        <a:bodyPr/>
        <a:lstStyle/>
        <a:p>
          <a:endParaRPr lang="pt-BR"/>
        </a:p>
      </dgm:t>
    </dgm:pt>
    <dgm:pt modelId="{6A501168-D414-485A-837A-1A6F871B4D13}" type="pres">
      <dgm:prSet presAssocID="{539B7D55-7ABF-4D68-9D91-9B4D0A26E81B}" presName="sp" presStyleCnt="0"/>
      <dgm:spPr/>
    </dgm:pt>
    <dgm:pt modelId="{6CDAD6E2-3034-4249-9092-E81474274C8E}" type="pres">
      <dgm:prSet presAssocID="{351193D7-9439-4811-BE5B-E6187861604D}" presName="arrowAndChildren" presStyleCnt="0"/>
      <dgm:spPr/>
    </dgm:pt>
    <dgm:pt modelId="{94B9533F-BA64-435B-949B-F276424F5E0D}" type="pres">
      <dgm:prSet presAssocID="{351193D7-9439-4811-BE5B-E6187861604D}" presName="parentTextArrow" presStyleLbl="node1" presStyleIdx="1" presStyleCnt="6"/>
      <dgm:spPr/>
      <dgm:t>
        <a:bodyPr/>
        <a:lstStyle/>
        <a:p>
          <a:endParaRPr lang="pt-BR"/>
        </a:p>
      </dgm:t>
    </dgm:pt>
    <dgm:pt modelId="{42E090C6-3217-4011-9387-59F7CFA2541E}" type="pres">
      <dgm:prSet presAssocID="{5B1E0FBD-036D-48AC-8D20-D8D6B256634E}" presName="sp" presStyleCnt="0"/>
      <dgm:spPr/>
    </dgm:pt>
    <dgm:pt modelId="{35F8C59C-427A-4FCD-AAE0-079BF4ED191D}" type="pres">
      <dgm:prSet presAssocID="{E8EE556E-172F-4607-964B-EE3F01AFE960}" presName="arrowAndChildren" presStyleCnt="0"/>
      <dgm:spPr/>
    </dgm:pt>
    <dgm:pt modelId="{A0108B03-287C-4D65-8262-8D5E4BB9664E}" type="pres">
      <dgm:prSet presAssocID="{E8EE556E-172F-4607-964B-EE3F01AFE960}" presName="parentTextArrow" presStyleLbl="node1" presStyleIdx="2" presStyleCnt="6"/>
      <dgm:spPr/>
      <dgm:t>
        <a:bodyPr/>
        <a:lstStyle/>
        <a:p>
          <a:endParaRPr lang="pt-BR"/>
        </a:p>
      </dgm:t>
    </dgm:pt>
    <dgm:pt modelId="{E1613A69-439C-4081-8B1D-8A0C187C71AC}" type="pres">
      <dgm:prSet presAssocID="{D6C0491C-761C-45CD-80A2-6DE19060606B}" presName="sp" presStyleCnt="0"/>
      <dgm:spPr/>
    </dgm:pt>
    <dgm:pt modelId="{CE0266EF-CEB9-4AFA-8FA5-E7980F9DDDBC}" type="pres">
      <dgm:prSet presAssocID="{59FADCB4-9E3F-40D4-80BF-A86E5AC70A8A}" presName="arrowAndChildren" presStyleCnt="0"/>
      <dgm:spPr/>
    </dgm:pt>
    <dgm:pt modelId="{60C4548F-96B4-4701-B972-442A28668A86}" type="pres">
      <dgm:prSet presAssocID="{59FADCB4-9E3F-40D4-80BF-A86E5AC70A8A}" presName="parentTextArrow" presStyleLbl="node1" presStyleIdx="3" presStyleCnt="6"/>
      <dgm:spPr/>
      <dgm:t>
        <a:bodyPr/>
        <a:lstStyle/>
        <a:p>
          <a:endParaRPr lang="pt-BR"/>
        </a:p>
      </dgm:t>
    </dgm:pt>
    <dgm:pt modelId="{F8A49FB2-34E9-4965-928E-607FECD417EB}" type="pres">
      <dgm:prSet presAssocID="{E6981117-B058-427A-A946-37B1B769DBE4}" presName="sp" presStyleCnt="0"/>
      <dgm:spPr/>
    </dgm:pt>
    <dgm:pt modelId="{54A5972E-A31D-4B55-AA88-3CF0E2873335}" type="pres">
      <dgm:prSet presAssocID="{B8005C69-377D-41EC-BDFF-7CC346CF27FF}" presName="arrowAndChildren" presStyleCnt="0"/>
      <dgm:spPr/>
    </dgm:pt>
    <dgm:pt modelId="{A13E415C-C468-40D0-B8F8-80C54DB9F00C}" type="pres">
      <dgm:prSet presAssocID="{B8005C69-377D-41EC-BDFF-7CC346CF27FF}" presName="parentTextArrow" presStyleLbl="node1" presStyleIdx="4" presStyleCnt="6"/>
      <dgm:spPr/>
      <dgm:t>
        <a:bodyPr/>
        <a:lstStyle/>
        <a:p>
          <a:endParaRPr lang="pt-BR"/>
        </a:p>
      </dgm:t>
    </dgm:pt>
    <dgm:pt modelId="{0E01B4DF-3018-48D5-8267-7257183F9138}" type="pres">
      <dgm:prSet presAssocID="{DB99EEB3-0308-4C5F-967C-F1C1FF821CF3}" presName="sp" presStyleCnt="0"/>
      <dgm:spPr/>
    </dgm:pt>
    <dgm:pt modelId="{A125E0ED-D699-4623-BD70-BC487EFF0C23}" type="pres">
      <dgm:prSet presAssocID="{E94A8D2A-06FA-4C71-93C2-C0F4F8EF74BC}" presName="arrowAndChildren" presStyleCnt="0"/>
      <dgm:spPr/>
    </dgm:pt>
    <dgm:pt modelId="{2D61BD71-2526-4038-B7DB-1B9EE9F2588A}" type="pres">
      <dgm:prSet presAssocID="{E94A8D2A-06FA-4C71-93C2-C0F4F8EF74BC}" presName="parentTextArrow" presStyleLbl="node1" presStyleIdx="5" presStyleCnt="6"/>
      <dgm:spPr/>
      <dgm:t>
        <a:bodyPr/>
        <a:lstStyle/>
        <a:p>
          <a:endParaRPr lang="pt-BR"/>
        </a:p>
      </dgm:t>
    </dgm:pt>
  </dgm:ptLst>
  <dgm:cxnLst>
    <dgm:cxn modelId="{5954F16F-7BB1-4D0D-9402-02C34041D0CA}" srcId="{5C02DE8E-7901-4B3E-B9CC-823F8204DD61}" destId="{9B2BB1F5-AE63-42C4-816C-BF682F306E60}" srcOrd="5" destOrd="0" parTransId="{1B7E9B21-4342-4BFE-8D59-C50D0FAF319D}" sibTransId="{4479CB10-E5F5-40BE-B11B-7AC6EE57A89E}"/>
    <dgm:cxn modelId="{7378812D-4A35-4DAC-9236-452F02D8958F}" type="presOf" srcId="{E8EE556E-172F-4607-964B-EE3F01AFE960}" destId="{A0108B03-287C-4D65-8262-8D5E4BB9664E}" srcOrd="0" destOrd="0" presId="urn:microsoft.com/office/officeart/2005/8/layout/process4"/>
    <dgm:cxn modelId="{3492ABF8-CBC7-4895-99DF-EB9F54BE41C4}" srcId="{5C02DE8E-7901-4B3E-B9CC-823F8204DD61}" destId="{59FADCB4-9E3F-40D4-80BF-A86E5AC70A8A}" srcOrd="2" destOrd="0" parTransId="{A8B13C12-E7AC-475A-910D-17342B5F769E}" sibTransId="{D6C0491C-761C-45CD-80A2-6DE19060606B}"/>
    <dgm:cxn modelId="{7A7EF81F-1D09-42B7-97A9-2460DB2D447C}" srcId="{5C02DE8E-7901-4B3E-B9CC-823F8204DD61}" destId="{E8EE556E-172F-4607-964B-EE3F01AFE960}" srcOrd="3" destOrd="0" parTransId="{C7AC06C0-4C14-4B48-8BED-C9D62BE80940}" sibTransId="{5B1E0FBD-036D-48AC-8D20-D8D6B256634E}"/>
    <dgm:cxn modelId="{0CEC4798-C361-45B9-A9EE-6B3BD641CD19}" type="presOf" srcId="{9B2BB1F5-AE63-42C4-816C-BF682F306E60}" destId="{99AF857A-EF54-46D8-A3C8-F2ECACFDAE40}" srcOrd="0" destOrd="0" presId="urn:microsoft.com/office/officeart/2005/8/layout/process4"/>
    <dgm:cxn modelId="{59D54987-7697-409D-9308-BC2F21D6E357}" type="presOf" srcId="{E94A8D2A-06FA-4C71-93C2-C0F4F8EF74BC}" destId="{2D61BD71-2526-4038-B7DB-1B9EE9F2588A}" srcOrd="0" destOrd="0" presId="urn:microsoft.com/office/officeart/2005/8/layout/process4"/>
    <dgm:cxn modelId="{C4CEFB5C-08CB-4AD0-B485-9095CD7E0418}" srcId="{5C02DE8E-7901-4B3E-B9CC-823F8204DD61}" destId="{351193D7-9439-4811-BE5B-E6187861604D}" srcOrd="4" destOrd="0" parTransId="{569A9DEE-07BA-4027-801C-8BD21FD66FCB}" sibTransId="{539B7D55-7ABF-4D68-9D91-9B4D0A26E81B}"/>
    <dgm:cxn modelId="{60E50D0B-06DE-435F-B18E-0721EF9B9E33}" type="presOf" srcId="{5C02DE8E-7901-4B3E-B9CC-823F8204DD61}" destId="{39A5A682-6DBF-4E81-BEB3-BDC1C2FC556C}" srcOrd="0" destOrd="0" presId="urn:microsoft.com/office/officeart/2005/8/layout/process4"/>
    <dgm:cxn modelId="{37F2060E-BA7F-4AB0-B23C-C17F6643295D}" type="presOf" srcId="{59FADCB4-9E3F-40D4-80BF-A86E5AC70A8A}" destId="{60C4548F-96B4-4701-B972-442A28668A86}" srcOrd="0" destOrd="0" presId="urn:microsoft.com/office/officeart/2005/8/layout/process4"/>
    <dgm:cxn modelId="{B49E01C1-4361-4D2B-B7B1-36B0FBB054A8}" type="presOf" srcId="{351193D7-9439-4811-BE5B-E6187861604D}" destId="{94B9533F-BA64-435B-949B-F276424F5E0D}" srcOrd="0" destOrd="0" presId="urn:microsoft.com/office/officeart/2005/8/layout/process4"/>
    <dgm:cxn modelId="{AA668F93-D286-46BD-AC0F-5FF61F1D2D8A}" srcId="{5C02DE8E-7901-4B3E-B9CC-823F8204DD61}" destId="{B8005C69-377D-41EC-BDFF-7CC346CF27FF}" srcOrd="1" destOrd="0" parTransId="{E38DB728-54E4-494C-B14F-2648F41777DC}" sibTransId="{E6981117-B058-427A-A946-37B1B769DBE4}"/>
    <dgm:cxn modelId="{2BBF9D1C-B5C6-4790-80F8-C0B240E5D3B1}" srcId="{5C02DE8E-7901-4B3E-B9CC-823F8204DD61}" destId="{E94A8D2A-06FA-4C71-93C2-C0F4F8EF74BC}" srcOrd="0" destOrd="0" parTransId="{95DD8F79-FE4E-4C9C-B720-064384A01A30}" sibTransId="{DB99EEB3-0308-4C5F-967C-F1C1FF821CF3}"/>
    <dgm:cxn modelId="{7271C5BF-1FF7-48EA-A3FA-915954302D8D}" type="presOf" srcId="{B8005C69-377D-41EC-BDFF-7CC346CF27FF}" destId="{A13E415C-C468-40D0-B8F8-80C54DB9F00C}" srcOrd="0" destOrd="0" presId="urn:microsoft.com/office/officeart/2005/8/layout/process4"/>
    <dgm:cxn modelId="{E1C9CD0C-D540-48BA-B193-497AE426BDDE}" type="presParOf" srcId="{39A5A682-6DBF-4E81-BEB3-BDC1C2FC556C}" destId="{F5DF299E-B90E-4C14-9BF1-65805B0A3B03}" srcOrd="0" destOrd="0" presId="urn:microsoft.com/office/officeart/2005/8/layout/process4"/>
    <dgm:cxn modelId="{0EDAB6FA-86B0-409D-8AA6-CB6917A1E833}" type="presParOf" srcId="{F5DF299E-B90E-4C14-9BF1-65805B0A3B03}" destId="{99AF857A-EF54-46D8-A3C8-F2ECACFDAE40}" srcOrd="0" destOrd="0" presId="urn:microsoft.com/office/officeart/2005/8/layout/process4"/>
    <dgm:cxn modelId="{DAC45917-010C-4C1E-84B8-89B8494B37CE}" type="presParOf" srcId="{39A5A682-6DBF-4E81-BEB3-BDC1C2FC556C}" destId="{6A501168-D414-485A-837A-1A6F871B4D13}" srcOrd="1" destOrd="0" presId="urn:microsoft.com/office/officeart/2005/8/layout/process4"/>
    <dgm:cxn modelId="{3E12A940-56C9-4F92-B64E-02E529D2FF6F}" type="presParOf" srcId="{39A5A682-6DBF-4E81-BEB3-BDC1C2FC556C}" destId="{6CDAD6E2-3034-4249-9092-E81474274C8E}" srcOrd="2" destOrd="0" presId="urn:microsoft.com/office/officeart/2005/8/layout/process4"/>
    <dgm:cxn modelId="{90D8AB82-0DB8-433F-AB37-5B876E69AEE0}" type="presParOf" srcId="{6CDAD6E2-3034-4249-9092-E81474274C8E}" destId="{94B9533F-BA64-435B-949B-F276424F5E0D}" srcOrd="0" destOrd="0" presId="urn:microsoft.com/office/officeart/2005/8/layout/process4"/>
    <dgm:cxn modelId="{A568C0D6-325B-43BF-BBFB-DB8F82DAF19B}" type="presParOf" srcId="{39A5A682-6DBF-4E81-BEB3-BDC1C2FC556C}" destId="{42E090C6-3217-4011-9387-59F7CFA2541E}" srcOrd="3" destOrd="0" presId="urn:microsoft.com/office/officeart/2005/8/layout/process4"/>
    <dgm:cxn modelId="{D6DFFDAD-EB5F-4E38-A952-10F3051C0066}" type="presParOf" srcId="{39A5A682-6DBF-4E81-BEB3-BDC1C2FC556C}" destId="{35F8C59C-427A-4FCD-AAE0-079BF4ED191D}" srcOrd="4" destOrd="0" presId="urn:microsoft.com/office/officeart/2005/8/layout/process4"/>
    <dgm:cxn modelId="{1B583402-BC37-4D86-9DD4-98F90C8F6D27}" type="presParOf" srcId="{35F8C59C-427A-4FCD-AAE0-079BF4ED191D}" destId="{A0108B03-287C-4D65-8262-8D5E4BB9664E}" srcOrd="0" destOrd="0" presId="urn:microsoft.com/office/officeart/2005/8/layout/process4"/>
    <dgm:cxn modelId="{9D3ECD16-5CBB-4ADB-92B2-227DABC8AECF}" type="presParOf" srcId="{39A5A682-6DBF-4E81-BEB3-BDC1C2FC556C}" destId="{E1613A69-439C-4081-8B1D-8A0C187C71AC}" srcOrd="5" destOrd="0" presId="urn:microsoft.com/office/officeart/2005/8/layout/process4"/>
    <dgm:cxn modelId="{1E03D524-F124-4887-AFA2-E640122DCBC0}" type="presParOf" srcId="{39A5A682-6DBF-4E81-BEB3-BDC1C2FC556C}" destId="{CE0266EF-CEB9-4AFA-8FA5-E7980F9DDDBC}" srcOrd="6" destOrd="0" presId="urn:microsoft.com/office/officeart/2005/8/layout/process4"/>
    <dgm:cxn modelId="{FCDE6D28-4AC6-4EAE-AE30-E4FED9A645F2}" type="presParOf" srcId="{CE0266EF-CEB9-4AFA-8FA5-E7980F9DDDBC}" destId="{60C4548F-96B4-4701-B972-442A28668A86}" srcOrd="0" destOrd="0" presId="urn:microsoft.com/office/officeart/2005/8/layout/process4"/>
    <dgm:cxn modelId="{CBAF8537-0A13-46DF-8CBF-2A7F93256048}" type="presParOf" srcId="{39A5A682-6DBF-4E81-BEB3-BDC1C2FC556C}" destId="{F8A49FB2-34E9-4965-928E-607FECD417EB}" srcOrd="7" destOrd="0" presId="urn:microsoft.com/office/officeart/2005/8/layout/process4"/>
    <dgm:cxn modelId="{B492C09E-64B1-4726-B9E4-8FC31E9E7C5C}" type="presParOf" srcId="{39A5A682-6DBF-4E81-BEB3-BDC1C2FC556C}" destId="{54A5972E-A31D-4B55-AA88-3CF0E2873335}" srcOrd="8" destOrd="0" presId="urn:microsoft.com/office/officeart/2005/8/layout/process4"/>
    <dgm:cxn modelId="{C875E2B3-D260-4404-975C-36707D41E9A0}" type="presParOf" srcId="{54A5972E-A31D-4B55-AA88-3CF0E2873335}" destId="{A13E415C-C468-40D0-B8F8-80C54DB9F00C}" srcOrd="0" destOrd="0" presId="urn:microsoft.com/office/officeart/2005/8/layout/process4"/>
    <dgm:cxn modelId="{9B1C002F-B151-4226-B217-4EBD16052E30}" type="presParOf" srcId="{39A5A682-6DBF-4E81-BEB3-BDC1C2FC556C}" destId="{0E01B4DF-3018-48D5-8267-7257183F9138}" srcOrd="9" destOrd="0" presId="urn:microsoft.com/office/officeart/2005/8/layout/process4"/>
    <dgm:cxn modelId="{A978D3A3-30C2-4F17-AB71-1725BDCAEF62}" type="presParOf" srcId="{39A5A682-6DBF-4E81-BEB3-BDC1C2FC556C}" destId="{A125E0ED-D699-4623-BD70-BC487EFF0C23}" srcOrd="10" destOrd="0" presId="urn:microsoft.com/office/officeart/2005/8/layout/process4"/>
    <dgm:cxn modelId="{3CB94783-5BE4-4823-9CFD-AD77B70665D9}" type="presParOf" srcId="{A125E0ED-D699-4623-BD70-BC487EFF0C23}" destId="{2D61BD71-2526-4038-B7DB-1B9EE9F2588A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B3D755-D5A0-4EA5-A4AB-85668DAC010A}">
      <dsp:nvSpPr>
        <dsp:cNvPr id="0" name=""/>
        <dsp:cNvSpPr/>
      </dsp:nvSpPr>
      <dsp:spPr>
        <a:xfrm>
          <a:off x="2616919" y="63006"/>
          <a:ext cx="3024336" cy="3024336"/>
        </a:xfrm>
        <a:prstGeom prst="ellipse">
          <a:avLst/>
        </a:prstGeom>
        <a:solidFill>
          <a:srgbClr val="C00000">
            <a:alpha val="50000"/>
          </a:srgbClr>
        </a:solidFill>
        <a:ln>
          <a:noFill/>
        </a:ln>
        <a:effectLst/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Conhecimento</a:t>
          </a:r>
          <a:endParaRPr lang="pt-BR" sz="2700" kern="1200" dirty="0"/>
        </a:p>
      </dsp:txBody>
      <dsp:txXfrm>
        <a:off x="3020164" y="592265"/>
        <a:ext cx="2217846" cy="1360951"/>
      </dsp:txXfrm>
    </dsp:sp>
    <dsp:sp modelId="{CD8A275C-72CE-4368-82B1-24FFF87B2FB4}">
      <dsp:nvSpPr>
        <dsp:cNvPr id="0" name=""/>
        <dsp:cNvSpPr/>
      </dsp:nvSpPr>
      <dsp:spPr>
        <a:xfrm>
          <a:off x="3708200" y="1953217"/>
          <a:ext cx="3024336" cy="3024336"/>
        </a:xfrm>
        <a:prstGeom prst="ellipse">
          <a:avLst/>
        </a:prstGeom>
        <a:solidFill>
          <a:schemeClr val="accent6">
            <a:alpha val="50000"/>
          </a:schemeClr>
        </a:solidFill>
        <a:ln>
          <a:noFill/>
        </a:ln>
        <a:effectLst/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Relações Humanas</a:t>
          </a:r>
          <a:endParaRPr lang="pt-BR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Comunidades de Prática</a:t>
          </a:r>
          <a:endParaRPr lang="pt-BR" sz="2100" kern="1200" dirty="0"/>
        </a:p>
      </dsp:txBody>
      <dsp:txXfrm>
        <a:off x="4633143" y="2734503"/>
        <a:ext cx="1814601" cy="1663384"/>
      </dsp:txXfrm>
    </dsp:sp>
    <dsp:sp modelId="{832F9E86-54C6-45F4-A76C-7D36F7415078}">
      <dsp:nvSpPr>
        <dsp:cNvPr id="0" name=""/>
        <dsp:cNvSpPr/>
      </dsp:nvSpPr>
      <dsp:spPr>
        <a:xfrm>
          <a:off x="1525638" y="1953217"/>
          <a:ext cx="3024336" cy="3024336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/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Pessoas</a:t>
          </a:r>
          <a:endParaRPr lang="pt-BR" sz="2700" kern="1200" dirty="0"/>
        </a:p>
      </dsp:txBody>
      <dsp:txXfrm>
        <a:off x="1810429" y="2734503"/>
        <a:ext cx="1814601" cy="166338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AA4534-7D23-486C-A693-DF41549858B2}">
      <dsp:nvSpPr>
        <dsp:cNvPr id="0" name=""/>
        <dsp:cNvSpPr/>
      </dsp:nvSpPr>
      <dsp:spPr>
        <a:xfrm>
          <a:off x="0" y="68248"/>
          <a:ext cx="8258204" cy="136890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Tribunal de Contas da União: Mudança de foco?</a:t>
          </a:r>
        </a:p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>
              <a:solidFill>
                <a:srgbClr val="FFFF00"/>
              </a:solidFill>
            </a:rPr>
            <a:t>Decisão Normativa nº 100 (Anexo II)</a:t>
          </a:r>
          <a:endParaRPr lang="pt-BR" sz="3000" kern="1200" dirty="0">
            <a:solidFill>
              <a:srgbClr val="FFFF00"/>
            </a:solidFill>
          </a:endParaRPr>
        </a:p>
      </dsp:txBody>
      <dsp:txXfrm>
        <a:off x="0" y="68248"/>
        <a:ext cx="8258204" cy="1368900"/>
      </dsp:txXfrm>
    </dsp:sp>
    <dsp:sp modelId="{797360E1-2771-4BE4-B965-18851969638F}">
      <dsp:nvSpPr>
        <dsp:cNvPr id="0" name=""/>
        <dsp:cNvSpPr/>
      </dsp:nvSpPr>
      <dsp:spPr>
        <a:xfrm>
          <a:off x="0" y="1523548"/>
          <a:ext cx="8258204" cy="1368900"/>
        </a:xfrm>
        <a:prstGeom prst="roundRect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Responsabilidades institucionais: </a:t>
          </a:r>
          <a:r>
            <a:rPr lang="pt-BR" sz="3000" kern="1200" dirty="0" smtClean="0">
              <a:solidFill>
                <a:srgbClr val="FFFF00"/>
              </a:solidFill>
            </a:rPr>
            <a:t>Competência e objetivos estratégicos</a:t>
          </a:r>
          <a:endParaRPr lang="pt-BR" sz="3000" kern="1200" dirty="0">
            <a:solidFill>
              <a:srgbClr val="FFFF00"/>
            </a:solidFill>
          </a:endParaRPr>
        </a:p>
      </dsp:txBody>
      <dsp:txXfrm>
        <a:off x="0" y="1523548"/>
        <a:ext cx="8258204" cy="1368900"/>
      </dsp:txXfrm>
    </dsp:sp>
    <dsp:sp modelId="{2E6FF7BE-AB43-4957-BBF0-DCDA88F896C1}">
      <dsp:nvSpPr>
        <dsp:cNvPr id="0" name=""/>
        <dsp:cNvSpPr/>
      </dsp:nvSpPr>
      <dsp:spPr>
        <a:xfrm>
          <a:off x="0" y="2892449"/>
          <a:ext cx="8258204" cy="211140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198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300" kern="1200" dirty="0" smtClean="0">
              <a:solidFill>
                <a:schemeClr val="accent6"/>
              </a:solidFill>
            </a:rPr>
            <a:t>Estratégia de atuação</a:t>
          </a:r>
          <a:r>
            <a:rPr lang="pt-BR" sz="2300" kern="1200" dirty="0" smtClean="0"/>
            <a:t>: Análise do mapa/plano estratégico da unidade ou do órgão em que a unidade esteja inserida; plano de ação referente ao exercício a que se referir o relatório de gestão.</a:t>
          </a:r>
          <a:endParaRPr lang="pt-BR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300" kern="1200" dirty="0" smtClean="0">
              <a:solidFill>
                <a:schemeClr val="accent6"/>
              </a:solidFill>
            </a:rPr>
            <a:t>Desempenho operacional</a:t>
          </a:r>
          <a:r>
            <a:rPr lang="pt-BR" sz="2300" kern="1200" dirty="0" smtClean="0"/>
            <a:t>: atingimento de metas; indicadores de desempenho; análise de desempenho</a:t>
          </a:r>
          <a:endParaRPr lang="pt-BR" sz="2300" kern="1200" dirty="0"/>
        </a:p>
      </dsp:txBody>
      <dsp:txXfrm>
        <a:off x="0" y="2892449"/>
        <a:ext cx="8258204" cy="21114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054951-514B-4072-89F8-26A047132BDE}">
      <dsp:nvSpPr>
        <dsp:cNvPr id="0" name=""/>
        <dsp:cNvSpPr/>
      </dsp:nvSpPr>
      <dsp:spPr>
        <a:xfrm>
          <a:off x="6533450" y="1878284"/>
          <a:ext cx="232733" cy="1815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5319"/>
              </a:lnTo>
              <a:lnTo>
                <a:pt x="232733" y="181531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41995-ADB5-4BF0-9B78-F9D31CEB7785}">
      <dsp:nvSpPr>
        <dsp:cNvPr id="0" name=""/>
        <dsp:cNvSpPr/>
      </dsp:nvSpPr>
      <dsp:spPr>
        <a:xfrm>
          <a:off x="6533450" y="1878284"/>
          <a:ext cx="232733" cy="713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715"/>
              </a:lnTo>
              <a:lnTo>
                <a:pt x="232733" y="71371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F7C0E-CA25-42B7-A0A1-2840EE8B02DF}">
      <dsp:nvSpPr>
        <dsp:cNvPr id="0" name=""/>
        <dsp:cNvSpPr/>
      </dsp:nvSpPr>
      <dsp:spPr>
        <a:xfrm>
          <a:off x="4337999" y="776680"/>
          <a:ext cx="2816072" cy="325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913"/>
              </a:lnTo>
              <a:lnTo>
                <a:pt x="2816072" y="162913"/>
              </a:lnTo>
              <a:lnTo>
                <a:pt x="2816072" y="32582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6AE9E-383F-4530-ACC5-E7EDC3EAEE31}">
      <dsp:nvSpPr>
        <dsp:cNvPr id="0" name=""/>
        <dsp:cNvSpPr/>
      </dsp:nvSpPr>
      <dsp:spPr>
        <a:xfrm>
          <a:off x="4656068" y="1878284"/>
          <a:ext cx="232733" cy="2916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6923"/>
              </a:lnTo>
              <a:lnTo>
                <a:pt x="232733" y="291692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DF833-46CB-46AD-92BF-810830DA114C}">
      <dsp:nvSpPr>
        <dsp:cNvPr id="0" name=""/>
        <dsp:cNvSpPr/>
      </dsp:nvSpPr>
      <dsp:spPr>
        <a:xfrm>
          <a:off x="4656068" y="1878284"/>
          <a:ext cx="232733" cy="1815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5319"/>
              </a:lnTo>
              <a:lnTo>
                <a:pt x="232733" y="181531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D75E-75B3-4599-B0BE-E726D9771B76}">
      <dsp:nvSpPr>
        <dsp:cNvPr id="0" name=""/>
        <dsp:cNvSpPr/>
      </dsp:nvSpPr>
      <dsp:spPr>
        <a:xfrm>
          <a:off x="4656068" y="1878284"/>
          <a:ext cx="232733" cy="713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715"/>
              </a:lnTo>
              <a:lnTo>
                <a:pt x="232733" y="71371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6614D-4CC8-4C5C-B34D-214A8BB0886C}">
      <dsp:nvSpPr>
        <dsp:cNvPr id="0" name=""/>
        <dsp:cNvSpPr/>
      </dsp:nvSpPr>
      <dsp:spPr>
        <a:xfrm>
          <a:off x="4337999" y="776680"/>
          <a:ext cx="938690" cy="325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913"/>
              </a:lnTo>
              <a:lnTo>
                <a:pt x="938690" y="162913"/>
              </a:lnTo>
              <a:lnTo>
                <a:pt x="938690" y="32582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A1D3D-C481-4019-8058-7D3B0D057912}">
      <dsp:nvSpPr>
        <dsp:cNvPr id="0" name=""/>
        <dsp:cNvSpPr/>
      </dsp:nvSpPr>
      <dsp:spPr>
        <a:xfrm>
          <a:off x="3787197" y="1878284"/>
          <a:ext cx="232733" cy="2916923"/>
        </a:xfrm>
        <a:custGeom>
          <a:avLst/>
          <a:gdLst/>
          <a:ahLst/>
          <a:cxnLst/>
          <a:rect l="0" t="0" r="0" b="0"/>
          <a:pathLst>
            <a:path>
              <a:moveTo>
                <a:pt x="232733" y="0"/>
              </a:moveTo>
              <a:lnTo>
                <a:pt x="232733" y="2916923"/>
              </a:lnTo>
              <a:lnTo>
                <a:pt x="0" y="291692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68E78-2097-4E92-81D9-E67DCA4B40F8}">
      <dsp:nvSpPr>
        <dsp:cNvPr id="0" name=""/>
        <dsp:cNvSpPr/>
      </dsp:nvSpPr>
      <dsp:spPr>
        <a:xfrm>
          <a:off x="3787197" y="1878284"/>
          <a:ext cx="232733" cy="1815319"/>
        </a:xfrm>
        <a:custGeom>
          <a:avLst/>
          <a:gdLst/>
          <a:ahLst/>
          <a:cxnLst/>
          <a:rect l="0" t="0" r="0" b="0"/>
          <a:pathLst>
            <a:path>
              <a:moveTo>
                <a:pt x="232733" y="0"/>
              </a:moveTo>
              <a:lnTo>
                <a:pt x="232733" y="1815319"/>
              </a:lnTo>
              <a:lnTo>
                <a:pt x="0" y="181531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CD835-FD3D-4513-86F4-78E091372E65}">
      <dsp:nvSpPr>
        <dsp:cNvPr id="0" name=""/>
        <dsp:cNvSpPr/>
      </dsp:nvSpPr>
      <dsp:spPr>
        <a:xfrm>
          <a:off x="3787197" y="1878284"/>
          <a:ext cx="232733" cy="713715"/>
        </a:xfrm>
        <a:custGeom>
          <a:avLst/>
          <a:gdLst/>
          <a:ahLst/>
          <a:cxnLst/>
          <a:rect l="0" t="0" r="0" b="0"/>
          <a:pathLst>
            <a:path>
              <a:moveTo>
                <a:pt x="232733" y="0"/>
              </a:moveTo>
              <a:lnTo>
                <a:pt x="232733" y="713715"/>
              </a:lnTo>
              <a:lnTo>
                <a:pt x="0" y="71371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8B3E0-F68A-4A77-888D-9986715B5211}">
      <dsp:nvSpPr>
        <dsp:cNvPr id="0" name=""/>
        <dsp:cNvSpPr/>
      </dsp:nvSpPr>
      <dsp:spPr>
        <a:xfrm>
          <a:off x="3399309" y="776680"/>
          <a:ext cx="938690" cy="325826"/>
        </a:xfrm>
        <a:custGeom>
          <a:avLst/>
          <a:gdLst/>
          <a:ahLst/>
          <a:cxnLst/>
          <a:rect l="0" t="0" r="0" b="0"/>
          <a:pathLst>
            <a:path>
              <a:moveTo>
                <a:pt x="938690" y="0"/>
              </a:moveTo>
              <a:lnTo>
                <a:pt x="938690" y="162913"/>
              </a:lnTo>
              <a:lnTo>
                <a:pt x="0" y="162913"/>
              </a:lnTo>
              <a:lnTo>
                <a:pt x="0" y="32582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D329C-5BCA-4D91-B365-E8B207DEFA51}">
      <dsp:nvSpPr>
        <dsp:cNvPr id="0" name=""/>
        <dsp:cNvSpPr/>
      </dsp:nvSpPr>
      <dsp:spPr>
        <a:xfrm>
          <a:off x="1909816" y="1878284"/>
          <a:ext cx="232733" cy="2916923"/>
        </a:xfrm>
        <a:custGeom>
          <a:avLst/>
          <a:gdLst/>
          <a:ahLst/>
          <a:cxnLst/>
          <a:rect l="0" t="0" r="0" b="0"/>
          <a:pathLst>
            <a:path>
              <a:moveTo>
                <a:pt x="232733" y="0"/>
              </a:moveTo>
              <a:lnTo>
                <a:pt x="232733" y="2916923"/>
              </a:lnTo>
              <a:lnTo>
                <a:pt x="0" y="291692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A2159-0B07-4E35-816F-718E5245BFA8}">
      <dsp:nvSpPr>
        <dsp:cNvPr id="0" name=""/>
        <dsp:cNvSpPr/>
      </dsp:nvSpPr>
      <dsp:spPr>
        <a:xfrm>
          <a:off x="1909816" y="1878284"/>
          <a:ext cx="232733" cy="1815319"/>
        </a:xfrm>
        <a:custGeom>
          <a:avLst/>
          <a:gdLst/>
          <a:ahLst/>
          <a:cxnLst/>
          <a:rect l="0" t="0" r="0" b="0"/>
          <a:pathLst>
            <a:path>
              <a:moveTo>
                <a:pt x="232733" y="0"/>
              </a:moveTo>
              <a:lnTo>
                <a:pt x="232733" y="1815319"/>
              </a:lnTo>
              <a:lnTo>
                <a:pt x="0" y="181531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F1515-B736-4E1E-8BC8-81C83954202E}">
      <dsp:nvSpPr>
        <dsp:cNvPr id="0" name=""/>
        <dsp:cNvSpPr/>
      </dsp:nvSpPr>
      <dsp:spPr>
        <a:xfrm>
          <a:off x="1909816" y="1878284"/>
          <a:ext cx="232733" cy="713715"/>
        </a:xfrm>
        <a:custGeom>
          <a:avLst/>
          <a:gdLst/>
          <a:ahLst/>
          <a:cxnLst/>
          <a:rect l="0" t="0" r="0" b="0"/>
          <a:pathLst>
            <a:path>
              <a:moveTo>
                <a:pt x="232733" y="0"/>
              </a:moveTo>
              <a:lnTo>
                <a:pt x="232733" y="713715"/>
              </a:lnTo>
              <a:lnTo>
                <a:pt x="0" y="71371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F8A72-3226-4D3C-BA9B-D9A3789C2F6D}">
      <dsp:nvSpPr>
        <dsp:cNvPr id="0" name=""/>
        <dsp:cNvSpPr/>
      </dsp:nvSpPr>
      <dsp:spPr>
        <a:xfrm>
          <a:off x="1521927" y="776680"/>
          <a:ext cx="2816072" cy="325826"/>
        </a:xfrm>
        <a:custGeom>
          <a:avLst/>
          <a:gdLst/>
          <a:ahLst/>
          <a:cxnLst/>
          <a:rect l="0" t="0" r="0" b="0"/>
          <a:pathLst>
            <a:path>
              <a:moveTo>
                <a:pt x="2816072" y="0"/>
              </a:moveTo>
              <a:lnTo>
                <a:pt x="2816072" y="162913"/>
              </a:lnTo>
              <a:lnTo>
                <a:pt x="0" y="162913"/>
              </a:lnTo>
              <a:lnTo>
                <a:pt x="0" y="32582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63D6F-3A01-4186-AB5A-E0A6C0102F09}">
      <dsp:nvSpPr>
        <dsp:cNvPr id="0" name=""/>
        <dsp:cNvSpPr/>
      </dsp:nvSpPr>
      <dsp:spPr>
        <a:xfrm>
          <a:off x="3562222" y="902"/>
          <a:ext cx="1551555" cy="7757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Secretaria de Pessoal</a:t>
          </a:r>
          <a:endParaRPr lang="pt-BR" sz="1400" kern="1200" dirty="0"/>
        </a:p>
      </dsp:txBody>
      <dsp:txXfrm>
        <a:off x="3562222" y="902"/>
        <a:ext cx="1551555" cy="775777"/>
      </dsp:txXfrm>
    </dsp:sp>
    <dsp:sp modelId="{2A7F3AE8-7EB9-4DD7-88BA-166E9E3369E8}">
      <dsp:nvSpPr>
        <dsp:cNvPr id="0" name=""/>
        <dsp:cNvSpPr/>
      </dsp:nvSpPr>
      <dsp:spPr>
        <a:xfrm>
          <a:off x="746149" y="1102507"/>
          <a:ext cx="1551555" cy="7757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Serviço de Cadastro de Pessoal</a:t>
          </a:r>
          <a:endParaRPr lang="pt-BR" sz="1400" kern="1200" dirty="0"/>
        </a:p>
      </dsp:txBody>
      <dsp:txXfrm>
        <a:off x="746149" y="1102507"/>
        <a:ext cx="1551555" cy="775777"/>
      </dsp:txXfrm>
    </dsp:sp>
    <dsp:sp modelId="{38E9C2CE-359C-478E-AD99-F8B81C892DF8}">
      <dsp:nvSpPr>
        <dsp:cNvPr id="0" name=""/>
        <dsp:cNvSpPr/>
      </dsp:nvSpPr>
      <dsp:spPr>
        <a:xfrm>
          <a:off x="358260" y="2204111"/>
          <a:ext cx="1551555" cy="7757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Setor de Cadastramento  de Juízes</a:t>
          </a:r>
          <a:endParaRPr lang="pt-BR" sz="1400" kern="1200" dirty="0"/>
        </a:p>
      </dsp:txBody>
      <dsp:txXfrm>
        <a:off x="358260" y="2204111"/>
        <a:ext cx="1551555" cy="775777"/>
      </dsp:txXfrm>
    </dsp:sp>
    <dsp:sp modelId="{48495DBD-2F58-496B-A1B9-A95E3C11D12B}">
      <dsp:nvSpPr>
        <dsp:cNvPr id="0" name=""/>
        <dsp:cNvSpPr/>
      </dsp:nvSpPr>
      <dsp:spPr>
        <a:xfrm>
          <a:off x="358260" y="3305715"/>
          <a:ext cx="1551555" cy="7757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Setor de Cadastramento de Servidores</a:t>
          </a:r>
          <a:endParaRPr lang="pt-BR" sz="1400" kern="1200" dirty="0"/>
        </a:p>
      </dsp:txBody>
      <dsp:txXfrm>
        <a:off x="358260" y="3305715"/>
        <a:ext cx="1551555" cy="775777"/>
      </dsp:txXfrm>
    </dsp:sp>
    <dsp:sp modelId="{8C7B2573-98C9-4B86-A6CD-9FA368E8441E}">
      <dsp:nvSpPr>
        <dsp:cNvPr id="0" name=""/>
        <dsp:cNvSpPr/>
      </dsp:nvSpPr>
      <dsp:spPr>
        <a:xfrm>
          <a:off x="358260" y="4407319"/>
          <a:ext cx="1551555" cy="7757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Setor de Apuração de Tempo de Serviço</a:t>
          </a:r>
          <a:endParaRPr lang="pt-BR" sz="1400" kern="1200" dirty="0"/>
        </a:p>
      </dsp:txBody>
      <dsp:txXfrm>
        <a:off x="358260" y="4407319"/>
        <a:ext cx="1551555" cy="775777"/>
      </dsp:txXfrm>
    </dsp:sp>
    <dsp:sp modelId="{87FDBDDC-3C0F-4F76-93E8-E33E7317E215}">
      <dsp:nvSpPr>
        <dsp:cNvPr id="0" name=""/>
        <dsp:cNvSpPr/>
      </dsp:nvSpPr>
      <dsp:spPr>
        <a:xfrm>
          <a:off x="2623531" y="1102507"/>
          <a:ext cx="1551555" cy="7757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Serviço de Preparação de Pagamento de Pessoal</a:t>
          </a:r>
          <a:endParaRPr lang="pt-BR" sz="1300" kern="1200" dirty="0"/>
        </a:p>
      </dsp:txBody>
      <dsp:txXfrm>
        <a:off x="2623531" y="1102507"/>
        <a:ext cx="1551555" cy="775777"/>
      </dsp:txXfrm>
    </dsp:sp>
    <dsp:sp modelId="{5CA49AE3-456B-40EF-B574-6CA6DD89755F}">
      <dsp:nvSpPr>
        <dsp:cNvPr id="0" name=""/>
        <dsp:cNvSpPr/>
      </dsp:nvSpPr>
      <dsp:spPr>
        <a:xfrm>
          <a:off x="2235642" y="2204111"/>
          <a:ext cx="1551555" cy="7757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Setor de Pagamento de Juízes</a:t>
          </a:r>
          <a:endParaRPr lang="pt-BR" sz="1400" kern="1200" dirty="0"/>
        </a:p>
      </dsp:txBody>
      <dsp:txXfrm>
        <a:off x="2235642" y="2204111"/>
        <a:ext cx="1551555" cy="775777"/>
      </dsp:txXfrm>
    </dsp:sp>
    <dsp:sp modelId="{D6FA5CF4-B716-4F7C-A465-109D3B4428FF}">
      <dsp:nvSpPr>
        <dsp:cNvPr id="0" name=""/>
        <dsp:cNvSpPr/>
      </dsp:nvSpPr>
      <dsp:spPr>
        <a:xfrm>
          <a:off x="2235642" y="3305715"/>
          <a:ext cx="1551555" cy="7757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Setor de Pagamento de Servidores Ativos</a:t>
          </a:r>
          <a:endParaRPr lang="pt-BR" sz="1400" kern="1200" dirty="0"/>
        </a:p>
      </dsp:txBody>
      <dsp:txXfrm>
        <a:off x="2235642" y="3305715"/>
        <a:ext cx="1551555" cy="775777"/>
      </dsp:txXfrm>
    </dsp:sp>
    <dsp:sp modelId="{FCFC7AA7-960D-47E8-A10B-D9423C8F1FB0}">
      <dsp:nvSpPr>
        <dsp:cNvPr id="0" name=""/>
        <dsp:cNvSpPr/>
      </dsp:nvSpPr>
      <dsp:spPr>
        <a:xfrm>
          <a:off x="2235642" y="4407319"/>
          <a:ext cx="1551555" cy="7757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Setor de Pagamento de Inativos e Pensionistas</a:t>
          </a:r>
          <a:endParaRPr lang="pt-BR" sz="1400" kern="1200" dirty="0"/>
        </a:p>
      </dsp:txBody>
      <dsp:txXfrm>
        <a:off x="2235642" y="4407319"/>
        <a:ext cx="1551555" cy="775777"/>
      </dsp:txXfrm>
    </dsp:sp>
    <dsp:sp modelId="{D2CF85ED-59A7-4226-BDCB-24D6030408CF}">
      <dsp:nvSpPr>
        <dsp:cNvPr id="0" name=""/>
        <dsp:cNvSpPr/>
      </dsp:nvSpPr>
      <dsp:spPr>
        <a:xfrm>
          <a:off x="4500913" y="1102507"/>
          <a:ext cx="1551555" cy="7757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Serviço de Recrutamento de Pessoal</a:t>
          </a:r>
          <a:endParaRPr lang="pt-BR" sz="1400" kern="1200" dirty="0"/>
        </a:p>
      </dsp:txBody>
      <dsp:txXfrm>
        <a:off x="4500913" y="1102507"/>
        <a:ext cx="1551555" cy="775777"/>
      </dsp:txXfrm>
    </dsp:sp>
    <dsp:sp modelId="{4CF3B5F8-4E33-489C-87D7-EE3A6C61D857}">
      <dsp:nvSpPr>
        <dsp:cNvPr id="0" name=""/>
        <dsp:cNvSpPr/>
      </dsp:nvSpPr>
      <dsp:spPr>
        <a:xfrm>
          <a:off x="4888802" y="2204111"/>
          <a:ext cx="1551555" cy="7757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Setor de Provimento e Vacância</a:t>
          </a:r>
          <a:endParaRPr lang="pt-BR" sz="1400" kern="1200" dirty="0"/>
        </a:p>
      </dsp:txBody>
      <dsp:txXfrm>
        <a:off x="4888802" y="2204111"/>
        <a:ext cx="1551555" cy="775777"/>
      </dsp:txXfrm>
    </dsp:sp>
    <dsp:sp modelId="{AE8A2DEB-A729-4D9A-95A1-2C3B5B642259}">
      <dsp:nvSpPr>
        <dsp:cNvPr id="0" name=""/>
        <dsp:cNvSpPr/>
      </dsp:nvSpPr>
      <dsp:spPr>
        <a:xfrm>
          <a:off x="4888802" y="3305715"/>
          <a:ext cx="1551555" cy="7757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Setor de Seleção</a:t>
          </a:r>
          <a:endParaRPr lang="pt-BR" sz="1400" kern="1200" dirty="0"/>
        </a:p>
      </dsp:txBody>
      <dsp:txXfrm>
        <a:off x="4888802" y="3305715"/>
        <a:ext cx="1551555" cy="775777"/>
      </dsp:txXfrm>
    </dsp:sp>
    <dsp:sp modelId="{6859134E-B0BA-4652-A1D3-A96D9AE7BF46}">
      <dsp:nvSpPr>
        <dsp:cNvPr id="0" name=""/>
        <dsp:cNvSpPr/>
      </dsp:nvSpPr>
      <dsp:spPr>
        <a:xfrm>
          <a:off x="4888802" y="4407319"/>
          <a:ext cx="1551555" cy="7757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Setor de Aperfeiçoamento Funcional</a:t>
          </a:r>
          <a:endParaRPr lang="pt-BR" sz="1400" kern="1200" dirty="0"/>
        </a:p>
      </dsp:txBody>
      <dsp:txXfrm>
        <a:off x="4888802" y="4407319"/>
        <a:ext cx="1551555" cy="775777"/>
      </dsp:txXfrm>
    </dsp:sp>
    <dsp:sp modelId="{8A5E221F-7132-4059-B029-751E8DB57CA9}">
      <dsp:nvSpPr>
        <dsp:cNvPr id="0" name=""/>
        <dsp:cNvSpPr/>
      </dsp:nvSpPr>
      <dsp:spPr>
        <a:xfrm>
          <a:off x="6378295" y="1102507"/>
          <a:ext cx="1551555" cy="7757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Serviço de Legislação de Pessoal</a:t>
          </a:r>
          <a:endParaRPr lang="pt-BR" sz="1400" kern="1200" dirty="0"/>
        </a:p>
      </dsp:txBody>
      <dsp:txXfrm>
        <a:off x="6378295" y="1102507"/>
        <a:ext cx="1551555" cy="775777"/>
      </dsp:txXfrm>
    </dsp:sp>
    <dsp:sp modelId="{4ACEDB5B-CD30-4437-A7F3-44520149F87A}">
      <dsp:nvSpPr>
        <dsp:cNvPr id="0" name=""/>
        <dsp:cNvSpPr/>
      </dsp:nvSpPr>
      <dsp:spPr>
        <a:xfrm>
          <a:off x="6766183" y="2204111"/>
          <a:ext cx="1551555" cy="7757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Setor de Pesquisa</a:t>
          </a:r>
          <a:endParaRPr lang="pt-BR" sz="1400" kern="1200" dirty="0"/>
        </a:p>
      </dsp:txBody>
      <dsp:txXfrm>
        <a:off x="6766183" y="2204111"/>
        <a:ext cx="1551555" cy="775777"/>
      </dsp:txXfrm>
    </dsp:sp>
    <dsp:sp modelId="{E2044A29-C3C9-497C-B8E9-CF317A293C36}">
      <dsp:nvSpPr>
        <dsp:cNvPr id="0" name=""/>
        <dsp:cNvSpPr/>
      </dsp:nvSpPr>
      <dsp:spPr>
        <a:xfrm>
          <a:off x="6766183" y="3305715"/>
          <a:ext cx="1551555" cy="7757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Setor de Aposentadoria e Pensões</a:t>
          </a:r>
          <a:endParaRPr lang="pt-BR" sz="1400" kern="1200" dirty="0"/>
        </a:p>
      </dsp:txBody>
      <dsp:txXfrm>
        <a:off x="6766183" y="3305715"/>
        <a:ext cx="1551555" cy="77577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C760DD-3807-4A53-BA91-C8334A1A8156}">
      <dsp:nvSpPr>
        <dsp:cNvPr id="0" name=""/>
        <dsp:cNvSpPr/>
      </dsp:nvSpPr>
      <dsp:spPr>
        <a:xfrm>
          <a:off x="0" y="804177"/>
          <a:ext cx="8258175" cy="3672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926" tIns="1103884" rIns="64092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 smtClean="0">
              <a:solidFill>
                <a:schemeClr val="tx1"/>
              </a:solidFill>
            </a:rPr>
            <a:t>compete o desenvolvimento das atividades pertinentes ao gerenciamento de pessoal, zelando pela perfeita aplicação da lei e pelo aprimoramento e integração do servidor dentro da estrutura organizacional da 2ª Região da Justiça do Trabalho</a:t>
          </a:r>
          <a:endParaRPr lang="pt-BR" sz="2800" kern="1200" dirty="0">
            <a:solidFill>
              <a:schemeClr val="tx1"/>
            </a:solidFill>
          </a:endParaRPr>
        </a:p>
      </dsp:txBody>
      <dsp:txXfrm>
        <a:off x="0" y="804177"/>
        <a:ext cx="8258175" cy="3672900"/>
      </dsp:txXfrm>
    </dsp:sp>
    <dsp:sp modelId="{B5D6ED21-2616-4C0C-A324-9C9E240E3D26}">
      <dsp:nvSpPr>
        <dsp:cNvPr id="0" name=""/>
        <dsp:cNvSpPr/>
      </dsp:nvSpPr>
      <dsp:spPr>
        <a:xfrm>
          <a:off x="412908" y="21897"/>
          <a:ext cx="5780722" cy="1564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498" tIns="0" rIns="218498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Secretaria de Pessoal</a:t>
          </a:r>
          <a:endParaRPr lang="pt-BR" sz="4400" kern="1200" dirty="0"/>
        </a:p>
      </dsp:txBody>
      <dsp:txXfrm>
        <a:off x="412908" y="21897"/>
        <a:ext cx="5780722" cy="156456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00CE05-22ED-4C5A-9E80-C0573283A64B}">
      <dsp:nvSpPr>
        <dsp:cNvPr id="0" name=""/>
        <dsp:cNvSpPr/>
      </dsp:nvSpPr>
      <dsp:spPr>
        <a:xfrm rot="5400000">
          <a:off x="5115185" y="-2014548"/>
          <a:ext cx="1000746" cy="52852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incumbe a execução das tarefas relativas ao cadastro de Juízes e servidores.</a:t>
          </a:r>
          <a:endParaRPr lang="pt-BR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115185" y="-2014548"/>
        <a:ext cx="1000746" cy="5285232"/>
      </dsp:txXfrm>
    </dsp:sp>
    <dsp:sp modelId="{D218B8C6-7BAC-4F59-BEDE-3EE051B329C1}">
      <dsp:nvSpPr>
        <dsp:cNvPr id="0" name=""/>
        <dsp:cNvSpPr/>
      </dsp:nvSpPr>
      <dsp:spPr>
        <a:xfrm>
          <a:off x="0" y="2600"/>
          <a:ext cx="2972943" cy="1250933"/>
        </a:xfrm>
        <a:prstGeom prst="round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Serviço de Cadastro de Pessoal</a:t>
          </a:r>
        </a:p>
      </dsp:txBody>
      <dsp:txXfrm>
        <a:off x="0" y="2600"/>
        <a:ext cx="2972943" cy="1250933"/>
      </dsp:txXfrm>
    </dsp:sp>
    <dsp:sp modelId="{59A6F915-1AAA-45D6-BA0D-4EE4B23179BC}">
      <dsp:nvSpPr>
        <dsp:cNvPr id="0" name=""/>
        <dsp:cNvSpPr/>
      </dsp:nvSpPr>
      <dsp:spPr>
        <a:xfrm rot="5400000">
          <a:off x="5115185" y="-701068"/>
          <a:ext cx="1000746" cy="52852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incumbe registrar e manter atualizados os dados relativos aos assentamentos pessoais e funcionais dos magistrados, zelando pelo seu rigoroso sigilo.</a:t>
          </a:r>
          <a:endParaRPr lang="pt-BR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115185" y="-701068"/>
        <a:ext cx="1000746" cy="5285232"/>
      </dsp:txXfrm>
    </dsp:sp>
    <dsp:sp modelId="{701E112C-F53E-4F25-B3C1-96FB049D14A0}">
      <dsp:nvSpPr>
        <dsp:cNvPr id="0" name=""/>
        <dsp:cNvSpPr/>
      </dsp:nvSpPr>
      <dsp:spPr>
        <a:xfrm>
          <a:off x="0" y="1316080"/>
          <a:ext cx="2972943" cy="1250933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de Cadastro de Juízes</a:t>
          </a:r>
          <a:endParaRPr lang="pt-BR" sz="2400" b="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316080"/>
        <a:ext cx="2972943" cy="1250933"/>
      </dsp:txXfrm>
    </dsp:sp>
    <dsp:sp modelId="{BA61FAF2-6977-4731-9EC9-4A5F04F1B726}">
      <dsp:nvSpPr>
        <dsp:cNvPr id="0" name=""/>
        <dsp:cNvSpPr/>
      </dsp:nvSpPr>
      <dsp:spPr>
        <a:xfrm rot="5400000">
          <a:off x="5115185" y="612410"/>
          <a:ext cx="1000746" cy="52852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registrar e manter atualizados os dados relativos aos assentamentos pessoais e funcionais dos servidores, zelando pelo seu rigoroso sigilo.</a:t>
          </a:r>
          <a:endParaRPr lang="pt-BR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115185" y="612410"/>
        <a:ext cx="1000746" cy="5285232"/>
      </dsp:txXfrm>
    </dsp:sp>
    <dsp:sp modelId="{E0C7CB62-02CA-4488-83E5-28A2F0323560}">
      <dsp:nvSpPr>
        <dsp:cNvPr id="0" name=""/>
        <dsp:cNvSpPr/>
      </dsp:nvSpPr>
      <dsp:spPr>
        <a:xfrm>
          <a:off x="0" y="2629560"/>
          <a:ext cx="2972943" cy="1250933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de Cadastro de Servidores</a:t>
          </a:r>
          <a:endParaRPr lang="pt-BR" sz="2400" b="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629560"/>
        <a:ext cx="2972943" cy="1250933"/>
      </dsp:txXfrm>
    </dsp:sp>
    <dsp:sp modelId="{D29CCBDC-085F-4CB3-82F1-28E3DC18C162}">
      <dsp:nvSpPr>
        <dsp:cNvPr id="0" name=""/>
        <dsp:cNvSpPr/>
      </dsp:nvSpPr>
      <dsp:spPr>
        <a:xfrm rot="5400000">
          <a:off x="5115185" y="1925890"/>
          <a:ext cx="1000746" cy="52852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incumbe as atividades relativas à averbação e contagem de tempo de serviço para todos os efeitos legais</a:t>
          </a:r>
          <a:endParaRPr lang="pt-BR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115185" y="1925890"/>
        <a:ext cx="1000746" cy="5285232"/>
      </dsp:txXfrm>
    </dsp:sp>
    <dsp:sp modelId="{79235D38-4EBD-47F5-93BF-A6F86C16DF91}">
      <dsp:nvSpPr>
        <dsp:cNvPr id="0" name=""/>
        <dsp:cNvSpPr/>
      </dsp:nvSpPr>
      <dsp:spPr>
        <a:xfrm>
          <a:off x="0" y="3943040"/>
          <a:ext cx="2972943" cy="1250933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de Apuração de Tempo de Serviço</a:t>
          </a:r>
          <a:endParaRPr lang="pt-BR" sz="2400" b="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43040"/>
        <a:ext cx="2972943" cy="1250933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00CE05-22ED-4C5A-9E80-C0573283A64B}">
      <dsp:nvSpPr>
        <dsp:cNvPr id="0" name=""/>
        <dsp:cNvSpPr/>
      </dsp:nvSpPr>
      <dsp:spPr>
        <a:xfrm rot="5400000">
          <a:off x="5115185" y="-2014548"/>
          <a:ext cx="1000746" cy="52852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incumbe a execução das atividades pertinentes ao desenvolvimento das rotinas mensais e anuais relativas a pagamentos e recolhimentos referentes a servidores, Juízes e pensionistas</a:t>
          </a:r>
          <a:endParaRPr lang="pt-BR" sz="1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115185" y="-2014548"/>
        <a:ext cx="1000746" cy="5285232"/>
      </dsp:txXfrm>
    </dsp:sp>
    <dsp:sp modelId="{D218B8C6-7BAC-4F59-BEDE-3EE051B329C1}">
      <dsp:nvSpPr>
        <dsp:cNvPr id="0" name=""/>
        <dsp:cNvSpPr/>
      </dsp:nvSpPr>
      <dsp:spPr>
        <a:xfrm>
          <a:off x="0" y="2600"/>
          <a:ext cx="2972943" cy="1250933"/>
        </a:xfrm>
        <a:prstGeom prst="round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Serviço de Preparação de Pagamento de Pessoal</a:t>
          </a:r>
        </a:p>
      </dsp:txBody>
      <dsp:txXfrm>
        <a:off x="0" y="2600"/>
        <a:ext cx="2972943" cy="1250933"/>
      </dsp:txXfrm>
    </dsp:sp>
    <dsp:sp modelId="{59A6F915-1AAA-45D6-BA0D-4EE4B23179BC}">
      <dsp:nvSpPr>
        <dsp:cNvPr id="0" name=""/>
        <dsp:cNvSpPr/>
      </dsp:nvSpPr>
      <dsp:spPr>
        <a:xfrm rot="5400000">
          <a:off x="5115185" y="-701068"/>
          <a:ext cx="1000746" cy="52852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executar os atos e cálculos necessários à rotina de pagamentos e recolhimentos relacionados aos Juízes</a:t>
          </a:r>
          <a:endParaRPr lang="pt-BR" sz="1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115185" y="-701068"/>
        <a:ext cx="1000746" cy="5285232"/>
      </dsp:txXfrm>
    </dsp:sp>
    <dsp:sp modelId="{701E112C-F53E-4F25-B3C1-96FB049D14A0}">
      <dsp:nvSpPr>
        <dsp:cNvPr id="0" name=""/>
        <dsp:cNvSpPr/>
      </dsp:nvSpPr>
      <dsp:spPr>
        <a:xfrm>
          <a:off x="0" y="1316080"/>
          <a:ext cx="2972943" cy="1250933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de Pagamento de Juízes</a:t>
          </a:r>
          <a:endParaRPr lang="pt-BR" sz="2000" b="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316080"/>
        <a:ext cx="2972943" cy="1250933"/>
      </dsp:txXfrm>
    </dsp:sp>
    <dsp:sp modelId="{BA61FAF2-6977-4731-9EC9-4A5F04F1B726}">
      <dsp:nvSpPr>
        <dsp:cNvPr id="0" name=""/>
        <dsp:cNvSpPr/>
      </dsp:nvSpPr>
      <dsp:spPr>
        <a:xfrm rot="5400000">
          <a:off x="5115185" y="612410"/>
          <a:ext cx="1000746" cy="52852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incumbe executar os atos e cálculos necessários à rotina de pagamentos e recolhimentos relacionados aos servidores  ativos</a:t>
          </a:r>
          <a:endParaRPr lang="pt-BR" sz="1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115185" y="612410"/>
        <a:ext cx="1000746" cy="5285232"/>
      </dsp:txXfrm>
    </dsp:sp>
    <dsp:sp modelId="{E0C7CB62-02CA-4488-83E5-28A2F0323560}">
      <dsp:nvSpPr>
        <dsp:cNvPr id="0" name=""/>
        <dsp:cNvSpPr/>
      </dsp:nvSpPr>
      <dsp:spPr>
        <a:xfrm>
          <a:off x="0" y="2629560"/>
          <a:ext cx="2972943" cy="1250933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de Pagamento de Servidores Ativos</a:t>
          </a:r>
          <a:endParaRPr lang="pt-BR" sz="2000" b="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629560"/>
        <a:ext cx="2972943" cy="1250933"/>
      </dsp:txXfrm>
    </dsp:sp>
    <dsp:sp modelId="{D29CCBDC-085F-4CB3-82F1-28E3DC18C162}">
      <dsp:nvSpPr>
        <dsp:cNvPr id="0" name=""/>
        <dsp:cNvSpPr/>
      </dsp:nvSpPr>
      <dsp:spPr>
        <a:xfrm rot="5400000">
          <a:off x="5115185" y="1925890"/>
          <a:ext cx="1000746" cy="52852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incumbe executar os atos e cálculos necessários à rotina de pagamentos e recolhimentos relacionados aos Juízes e servidores inativos e pensionistas</a:t>
          </a:r>
          <a:endParaRPr lang="pt-BR" sz="1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115185" y="1925890"/>
        <a:ext cx="1000746" cy="5285232"/>
      </dsp:txXfrm>
    </dsp:sp>
    <dsp:sp modelId="{79235D38-4EBD-47F5-93BF-A6F86C16DF91}">
      <dsp:nvSpPr>
        <dsp:cNvPr id="0" name=""/>
        <dsp:cNvSpPr/>
      </dsp:nvSpPr>
      <dsp:spPr>
        <a:xfrm>
          <a:off x="0" y="3943040"/>
          <a:ext cx="2972943" cy="1250933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de pagamento de Inativos e Pensionistas</a:t>
          </a:r>
          <a:endParaRPr lang="pt-BR" sz="2000" b="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43040"/>
        <a:ext cx="2972943" cy="1250933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00CE05-22ED-4C5A-9E80-C0573283A64B}">
      <dsp:nvSpPr>
        <dsp:cNvPr id="0" name=""/>
        <dsp:cNvSpPr/>
      </dsp:nvSpPr>
      <dsp:spPr>
        <a:xfrm rot="5400000">
          <a:off x="5115185" y="-2014548"/>
          <a:ext cx="1000746" cy="52852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execução das atividades próprias relacionadas com o recrutamento, treinamento e desenvolvimento dos servidores</a:t>
          </a:r>
          <a:endParaRPr lang="pt-BR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115185" y="-2014548"/>
        <a:ext cx="1000746" cy="5285232"/>
      </dsp:txXfrm>
    </dsp:sp>
    <dsp:sp modelId="{D218B8C6-7BAC-4F59-BEDE-3EE051B329C1}">
      <dsp:nvSpPr>
        <dsp:cNvPr id="0" name=""/>
        <dsp:cNvSpPr/>
      </dsp:nvSpPr>
      <dsp:spPr>
        <a:xfrm>
          <a:off x="0" y="2600"/>
          <a:ext cx="2972943" cy="1250933"/>
        </a:xfrm>
        <a:prstGeom prst="round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Serviço de Recrutamento de Pessoal</a:t>
          </a:r>
        </a:p>
      </dsp:txBody>
      <dsp:txXfrm>
        <a:off x="0" y="2600"/>
        <a:ext cx="2972943" cy="1250933"/>
      </dsp:txXfrm>
    </dsp:sp>
    <dsp:sp modelId="{59A6F915-1AAA-45D6-BA0D-4EE4B23179BC}">
      <dsp:nvSpPr>
        <dsp:cNvPr id="0" name=""/>
        <dsp:cNvSpPr/>
      </dsp:nvSpPr>
      <dsp:spPr>
        <a:xfrm rot="5400000">
          <a:off x="5115185" y="-701068"/>
          <a:ext cx="1000746" cy="52852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processar os expedientes relativos aos atos de que decorram preenchimento ou vacância de cargo ou função, bem como os pertinentes a lotação e designação de servidores</a:t>
          </a:r>
          <a:endParaRPr lang="pt-BR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115185" y="-701068"/>
        <a:ext cx="1000746" cy="5285232"/>
      </dsp:txXfrm>
    </dsp:sp>
    <dsp:sp modelId="{701E112C-F53E-4F25-B3C1-96FB049D14A0}">
      <dsp:nvSpPr>
        <dsp:cNvPr id="0" name=""/>
        <dsp:cNvSpPr/>
      </dsp:nvSpPr>
      <dsp:spPr>
        <a:xfrm>
          <a:off x="0" y="1316080"/>
          <a:ext cx="2972943" cy="1250933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de Provimento e Vacância</a:t>
          </a:r>
          <a:endParaRPr lang="pt-BR" sz="2400" b="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316080"/>
        <a:ext cx="2972943" cy="1250933"/>
      </dsp:txXfrm>
    </dsp:sp>
    <dsp:sp modelId="{BA61FAF2-6977-4731-9EC9-4A5F04F1B726}">
      <dsp:nvSpPr>
        <dsp:cNvPr id="0" name=""/>
        <dsp:cNvSpPr/>
      </dsp:nvSpPr>
      <dsp:spPr>
        <a:xfrm rot="5400000">
          <a:off x="5036827" y="612410"/>
          <a:ext cx="1157463" cy="52852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execução das atividades relacionadas com a realização de concursos públicos, desde o levantamento de vagas até a homologação final dos resultados, controlando-lhes, com rigor, os prazos de validade;</a:t>
          </a:r>
          <a:endParaRPr lang="pt-BR" sz="11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bem como o acompanhamento funcional do servidor durante o estágio probatório; controlando o recebimento das respectivas fichas de avaliação e promovendo os atos decorrentes do resultado da confirmação, ou não, do servidor no cargo.</a:t>
          </a:r>
          <a:endParaRPr lang="pt-BR" sz="11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036827" y="612410"/>
        <a:ext cx="1157463" cy="5285232"/>
      </dsp:txXfrm>
    </dsp:sp>
    <dsp:sp modelId="{E0C7CB62-02CA-4488-83E5-28A2F0323560}">
      <dsp:nvSpPr>
        <dsp:cNvPr id="0" name=""/>
        <dsp:cNvSpPr/>
      </dsp:nvSpPr>
      <dsp:spPr>
        <a:xfrm>
          <a:off x="0" y="2629560"/>
          <a:ext cx="2972943" cy="1250933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de Seleção</a:t>
          </a:r>
          <a:endParaRPr lang="pt-BR" sz="2400" b="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629560"/>
        <a:ext cx="2972943" cy="1250933"/>
      </dsp:txXfrm>
    </dsp:sp>
    <dsp:sp modelId="{D29CCBDC-085F-4CB3-82F1-28E3DC18C162}">
      <dsp:nvSpPr>
        <dsp:cNvPr id="0" name=""/>
        <dsp:cNvSpPr/>
      </dsp:nvSpPr>
      <dsp:spPr>
        <a:xfrm rot="5400000">
          <a:off x="5115185" y="1925890"/>
          <a:ext cx="1000746" cy="52852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compete realizar as atividades necessárias ao desenvolvimento de cursos e palestras, objetivando o aprimoramento e a integração dos servidores, assim como o preparo e divulgação de manuais de procedimento funcional.</a:t>
          </a:r>
          <a:endParaRPr lang="pt-BR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115185" y="1925890"/>
        <a:ext cx="1000746" cy="5285232"/>
      </dsp:txXfrm>
    </dsp:sp>
    <dsp:sp modelId="{79235D38-4EBD-47F5-93BF-A6F86C16DF91}">
      <dsp:nvSpPr>
        <dsp:cNvPr id="0" name=""/>
        <dsp:cNvSpPr/>
      </dsp:nvSpPr>
      <dsp:spPr>
        <a:xfrm>
          <a:off x="0" y="3943040"/>
          <a:ext cx="2972943" cy="1250933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de Aperfeiçoamento Funcional</a:t>
          </a:r>
          <a:endParaRPr lang="pt-BR" sz="2400" b="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43040"/>
        <a:ext cx="2972943" cy="1250933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00CE05-22ED-4C5A-9E80-C0573283A64B}">
      <dsp:nvSpPr>
        <dsp:cNvPr id="0" name=""/>
        <dsp:cNvSpPr/>
      </dsp:nvSpPr>
      <dsp:spPr>
        <a:xfrm rot="5400000">
          <a:off x="4945688" y="-1802740"/>
          <a:ext cx="1339741" cy="52852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incumbe o estudo, a análise e a pesquisa de toda a legislação, jurisprudência e doutrina afetas à área de recursos humanos</a:t>
          </a:r>
          <a:endParaRPr lang="pt-BR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945688" y="-1802740"/>
        <a:ext cx="1339741" cy="5285232"/>
      </dsp:txXfrm>
    </dsp:sp>
    <dsp:sp modelId="{D218B8C6-7BAC-4F59-BEDE-3EE051B329C1}">
      <dsp:nvSpPr>
        <dsp:cNvPr id="0" name=""/>
        <dsp:cNvSpPr/>
      </dsp:nvSpPr>
      <dsp:spPr>
        <a:xfrm>
          <a:off x="0" y="2537"/>
          <a:ext cx="2972943" cy="1674677"/>
        </a:xfrm>
        <a:prstGeom prst="round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Serviço de Legislação de Pessoal</a:t>
          </a:r>
        </a:p>
      </dsp:txBody>
      <dsp:txXfrm>
        <a:off x="0" y="2537"/>
        <a:ext cx="2972943" cy="1674677"/>
      </dsp:txXfrm>
    </dsp:sp>
    <dsp:sp modelId="{59A6F915-1AAA-45D6-BA0D-4EE4B23179BC}">
      <dsp:nvSpPr>
        <dsp:cNvPr id="0" name=""/>
        <dsp:cNvSpPr/>
      </dsp:nvSpPr>
      <dsp:spPr>
        <a:xfrm rot="5400000">
          <a:off x="4945688" y="-44329"/>
          <a:ext cx="1339741" cy="52852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preparo das informações nos expedientes em trâmite, perante a Secretaria de Pessoal, fundamentando-as com parecer conclusivo</a:t>
          </a:r>
          <a:endParaRPr lang="pt-BR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945688" y="-44329"/>
        <a:ext cx="1339741" cy="5285232"/>
      </dsp:txXfrm>
    </dsp:sp>
    <dsp:sp modelId="{701E112C-F53E-4F25-B3C1-96FB049D14A0}">
      <dsp:nvSpPr>
        <dsp:cNvPr id="0" name=""/>
        <dsp:cNvSpPr/>
      </dsp:nvSpPr>
      <dsp:spPr>
        <a:xfrm>
          <a:off x="0" y="1760948"/>
          <a:ext cx="2972943" cy="1674677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de Pesquisa</a:t>
          </a:r>
          <a:endParaRPr lang="pt-BR" sz="2400" b="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760948"/>
        <a:ext cx="2972943" cy="1674677"/>
      </dsp:txXfrm>
    </dsp:sp>
    <dsp:sp modelId="{BA61FAF2-6977-4731-9EC9-4A5F04F1B726}">
      <dsp:nvSpPr>
        <dsp:cNvPr id="0" name=""/>
        <dsp:cNvSpPr/>
      </dsp:nvSpPr>
      <dsp:spPr>
        <a:xfrm rot="5400000">
          <a:off x="4945688" y="1714082"/>
          <a:ext cx="1339741" cy="52852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incumbe o preparo e o acompanhamento dos processos relativos à concessão de aposentadorias e pensões, até seu julgamento e registro pelo Tribunal de Contas da União, inclusive o cumprimento de eventuais diligências, bem como a execução de todos os atos necessários à regular habilitação e manutenção de pensionistas</a:t>
          </a:r>
          <a:endParaRPr lang="pt-BR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945688" y="1714082"/>
        <a:ext cx="1339741" cy="5285232"/>
      </dsp:txXfrm>
    </dsp:sp>
    <dsp:sp modelId="{E0C7CB62-02CA-4488-83E5-28A2F0323560}">
      <dsp:nvSpPr>
        <dsp:cNvPr id="0" name=""/>
        <dsp:cNvSpPr/>
      </dsp:nvSpPr>
      <dsp:spPr>
        <a:xfrm>
          <a:off x="0" y="3519359"/>
          <a:ext cx="2972943" cy="1674677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de Aposentadorias e Pensões</a:t>
          </a:r>
          <a:endParaRPr lang="pt-BR" sz="2400" b="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519359"/>
        <a:ext cx="2972943" cy="1674677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F12B18-EFF1-4DFD-91E5-0E9C1CE32FFD}">
      <dsp:nvSpPr>
        <dsp:cNvPr id="0" name=""/>
        <dsp:cNvSpPr/>
      </dsp:nvSpPr>
      <dsp:spPr>
        <a:xfrm>
          <a:off x="0" y="26998"/>
          <a:ext cx="8258204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Oposição cerrada à Teoria Clássica</a:t>
          </a:r>
          <a:endParaRPr lang="pt-BR" sz="2400" kern="1200" dirty="0"/>
        </a:p>
      </dsp:txBody>
      <dsp:txXfrm>
        <a:off x="0" y="26998"/>
        <a:ext cx="8258204" cy="575639"/>
      </dsp:txXfrm>
    </dsp:sp>
    <dsp:sp modelId="{20BBFF9F-E372-4BC0-8361-181BCB3FFCD1}">
      <dsp:nvSpPr>
        <dsp:cNvPr id="0" name=""/>
        <dsp:cNvSpPr/>
      </dsp:nvSpPr>
      <dsp:spPr>
        <a:xfrm>
          <a:off x="0" y="671758"/>
          <a:ext cx="8258204" cy="575639"/>
        </a:xfrm>
        <a:prstGeom prst="roundRect">
          <a:avLst/>
        </a:prstGeom>
        <a:solidFill>
          <a:schemeClr val="accent2">
            <a:hueOff val="1472729"/>
            <a:satOff val="0"/>
            <a:lumOff val="-5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Visão inadequada dos problemas organizacionais</a:t>
          </a:r>
          <a:endParaRPr lang="pt-BR" sz="2400" kern="1200" dirty="0"/>
        </a:p>
      </dsp:txBody>
      <dsp:txXfrm>
        <a:off x="0" y="671758"/>
        <a:ext cx="8258204" cy="575639"/>
      </dsp:txXfrm>
    </dsp:sp>
    <dsp:sp modelId="{487D3F19-8DCA-43C9-A7E9-7AB2B1E9624C}">
      <dsp:nvSpPr>
        <dsp:cNvPr id="0" name=""/>
        <dsp:cNvSpPr/>
      </dsp:nvSpPr>
      <dsp:spPr>
        <a:xfrm>
          <a:off x="0" y="1316518"/>
          <a:ext cx="8258204" cy="575639"/>
        </a:xfrm>
        <a:prstGeom prst="roundRect">
          <a:avLst/>
        </a:prstGeom>
        <a:solidFill>
          <a:schemeClr val="accent2">
            <a:hueOff val="2945457"/>
            <a:satOff val="0"/>
            <a:lumOff val="-104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Concepção ingênua e romântica do operário</a:t>
          </a:r>
          <a:endParaRPr lang="pt-BR" sz="2400" kern="1200" dirty="0"/>
        </a:p>
      </dsp:txBody>
      <dsp:txXfrm>
        <a:off x="0" y="1316518"/>
        <a:ext cx="8258204" cy="575639"/>
      </dsp:txXfrm>
    </dsp:sp>
    <dsp:sp modelId="{A95D83FF-82E7-47B2-80D2-3428D1AF5966}">
      <dsp:nvSpPr>
        <dsp:cNvPr id="0" name=""/>
        <dsp:cNvSpPr/>
      </dsp:nvSpPr>
      <dsp:spPr>
        <a:xfrm>
          <a:off x="0" y="1961278"/>
          <a:ext cx="8258204" cy="575639"/>
        </a:xfrm>
        <a:prstGeom prst="roundRect">
          <a:avLst/>
        </a:prstGeom>
        <a:solidFill>
          <a:schemeClr val="accent2">
            <a:hueOff val="4418186"/>
            <a:satOff val="0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Limitação do campo experimental</a:t>
          </a:r>
          <a:endParaRPr lang="pt-BR" sz="2400" kern="1200" dirty="0"/>
        </a:p>
      </dsp:txBody>
      <dsp:txXfrm>
        <a:off x="0" y="1961278"/>
        <a:ext cx="8258204" cy="575639"/>
      </dsp:txXfrm>
    </dsp:sp>
    <dsp:sp modelId="{E31D70DD-B9F5-4DAC-92FA-56261D8479CA}">
      <dsp:nvSpPr>
        <dsp:cNvPr id="0" name=""/>
        <dsp:cNvSpPr/>
      </dsp:nvSpPr>
      <dsp:spPr>
        <a:xfrm>
          <a:off x="0" y="2606037"/>
          <a:ext cx="8258204" cy="575639"/>
        </a:xfrm>
        <a:prstGeom prst="roundRect">
          <a:avLst/>
        </a:prstGeom>
        <a:solidFill>
          <a:schemeClr val="accent2">
            <a:hueOff val="5890915"/>
            <a:satOff val="0"/>
            <a:lumOff val="-20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Parcialidade das conclusões</a:t>
          </a:r>
          <a:endParaRPr lang="pt-BR" sz="2400" kern="1200" dirty="0"/>
        </a:p>
      </dsp:txBody>
      <dsp:txXfrm>
        <a:off x="0" y="2606037"/>
        <a:ext cx="8258204" cy="575639"/>
      </dsp:txXfrm>
    </dsp:sp>
    <dsp:sp modelId="{4C940F91-6C3A-473B-BC59-03FB288124DB}">
      <dsp:nvSpPr>
        <dsp:cNvPr id="0" name=""/>
        <dsp:cNvSpPr/>
      </dsp:nvSpPr>
      <dsp:spPr>
        <a:xfrm>
          <a:off x="0" y="3250797"/>
          <a:ext cx="8258204" cy="575639"/>
        </a:xfrm>
        <a:prstGeom prst="roundRect">
          <a:avLst/>
        </a:prstGeom>
        <a:solidFill>
          <a:schemeClr val="accent2">
            <a:hueOff val="7363644"/>
            <a:satOff val="0"/>
            <a:lumOff val="-26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Ênfase nos grupos informais</a:t>
          </a:r>
          <a:endParaRPr lang="pt-BR" sz="2400" kern="1200" dirty="0"/>
        </a:p>
      </dsp:txBody>
      <dsp:txXfrm>
        <a:off x="0" y="3250797"/>
        <a:ext cx="8258204" cy="575639"/>
      </dsp:txXfrm>
    </dsp:sp>
    <dsp:sp modelId="{92F19833-4101-403D-811E-30B0237271F5}">
      <dsp:nvSpPr>
        <dsp:cNvPr id="0" name=""/>
        <dsp:cNvSpPr/>
      </dsp:nvSpPr>
      <dsp:spPr>
        <a:xfrm>
          <a:off x="0" y="3895557"/>
          <a:ext cx="8258204" cy="575639"/>
        </a:xfrm>
        <a:prstGeom prst="roundRect">
          <a:avLst/>
        </a:prstGeom>
        <a:solidFill>
          <a:schemeClr val="accent2">
            <a:hueOff val="8836372"/>
            <a:satOff val="0"/>
            <a:lumOff val="-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Enfoque manipulativo das relações humanas</a:t>
          </a:r>
          <a:endParaRPr lang="pt-BR" sz="2400" kern="1200" dirty="0"/>
        </a:p>
      </dsp:txBody>
      <dsp:txXfrm>
        <a:off x="0" y="3895557"/>
        <a:ext cx="8258204" cy="575639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85F933-7268-4921-8981-06AB7C0B4B9D}">
      <dsp:nvSpPr>
        <dsp:cNvPr id="0" name=""/>
        <dsp:cNvSpPr/>
      </dsp:nvSpPr>
      <dsp:spPr>
        <a:xfrm>
          <a:off x="1817370" y="2061051"/>
          <a:ext cx="2221230" cy="222123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Parte 3</a:t>
          </a:r>
          <a:endParaRPr lang="pt-BR" sz="2500" kern="1200" dirty="0"/>
        </a:p>
      </dsp:txBody>
      <dsp:txXfrm>
        <a:off x="1817370" y="2061051"/>
        <a:ext cx="2221230" cy="2221230"/>
      </dsp:txXfrm>
    </dsp:sp>
    <dsp:sp modelId="{8C70CD8E-9FA5-4141-8F40-E39D5F9FC662}">
      <dsp:nvSpPr>
        <dsp:cNvPr id="0" name=""/>
        <dsp:cNvSpPr/>
      </dsp:nvSpPr>
      <dsp:spPr>
        <a:xfrm>
          <a:off x="525018" y="1536033"/>
          <a:ext cx="1615440" cy="1615440"/>
        </a:xfrm>
        <a:prstGeom prst="gear6">
          <a:avLst/>
        </a:prstGeom>
        <a:solidFill>
          <a:schemeClr val="accent2">
            <a:hueOff val="4418186"/>
            <a:satOff val="0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Parte 2</a:t>
          </a:r>
          <a:endParaRPr lang="pt-BR" sz="2500" kern="1200" dirty="0"/>
        </a:p>
      </dsp:txBody>
      <dsp:txXfrm>
        <a:off x="525018" y="1536033"/>
        <a:ext cx="1615440" cy="1615440"/>
      </dsp:txXfrm>
    </dsp:sp>
    <dsp:sp modelId="{74A3CADB-8FFD-495D-90E7-7A962B0B5908}">
      <dsp:nvSpPr>
        <dsp:cNvPr id="0" name=""/>
        <dsp:cNvSpPr/>
      </dsp:nvSpPr>
      <dsp:spPr>
        <a:xfrm rot="20700000">
          <a:off x="1429829" y="421544"/>
          <a:ext cx="1582801" cy="1582801"/>
        </a:xfrm>
        <a:prstGeom prst="gear6">
          <a:avLst/>
        </a:prstGeom>
        <a:solidFill>
          <a:schemeClr val="accent2">
            <a:hueOff val="8836372"/>
            <a:satOff val="0"/>
            <a:lumOff val="-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Parte 1</a:t>
          </a:r>
          <a:endParaRPr lang="pt-BR" sz="2500" kern="1200" dirty="0"/>
        </a:p>
      </dsp:txBody>
      <dsp:txXfrm>
        <a:off x="1776984" y="768698"/>
        <a:ext cx="888492" cy="888492"/>
      </dsp:txXfrm>
    </dsp:sp>
    <dsp:sp modelId="{9F839E85-29DB-4341-80AE-A47D4E0CC7AA}">
      <dsp:nvSpPr>
        <dsp:cNvPr id="0" name=""/>
        <dsp:cNvSpPr/>
      </dsp:nvSpPr>
      <dsp:spPr>
        <a:xfrm>
          <a:off x="1644873" y="1726836"/>
          <a:ext cx="2843174" cy="2843174"/>
        </a:xfrm>
        <a:prstGeom prst="circularArrow">
          <a:avLst>
            <a:gd name="adj1" fmla="val 4687"/>
            <a:gd name="adj2" fmla="val 299029"/>
            <a:gd name="adj3" fmla="val 2512446"/>
            <a:gd name="adj4" fmla="val 1586931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60E03-575D-4E1E-A2AB-D2893F92B821}">
      <dsp:nvSpPr>
        <dsp:cNvPr id="0" name=""/>
        <dsp:cNvSpPr/>
      </dsp:nvSpPr>
      <dsp:spPr>
        <a:xfrm>
          <a:off x="238926" y="1179265"/>
          <a:ext cx="2065743" cy="20657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4418186"/>
            <a:satOff val="0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434D1-64E0-4280-9FC5-D79C93139855}">
      <dsp:nvSpPr>
        <dsp:cNvPr id="0" name=""/>
        <dsp:cNvSpPr/>
      </dsp:nvSpPr>
      <dsp:spPr>
        <a:xfrm>
          <a:off x="1063710" y="75519"/>
          <a:ext cx="2227287" cy="22272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8836372"/>
            <a:satOff val="0"/>
            <a:lumOff val="-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85F933-7268-4921-8981-06AB7C0B4B9D}">
      <dsp:nvSpPr>
        <dsp:cNvPr id="0" name=""/>
        <dsp:cNvSpPr/>
      </dsp:nvSpPr>
      <dsp:spPr>
        <a:xfrm>
          <a:off x="1817370" y="2061051"/>
          <a:ext cx="2221230" cy="222123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Parte 3</a:t>
          </a:r>
          <a:endParaRPr lang="pt-BR" sz="2500" kern="1200" dirty="0"/>
        </a:p>
      </dsp:txBody>
      <dsp:txXfrm>
        <a:off x="1817370" y="2061051"/>
        <a:ext cx="2221230" cy="2221230"/>
      </dsp:txXfrm>
    </dsp:sp>
    <dsp:sp modelId="{8C70CD8E-9FA5-4141-8F40-E39D5F9FC662}">
      <dsp:nvSpPr>
        <dsp:cNvPr id="0" name=""/>
        <dsp:cNvSpPr/>
      </dsp:nvSpPr>
      <dsp:spPr>
        <a:xfrm>
          <a:off x="525018" y="1536033"/>
          <a:ext cx="1615440" cy="1615440"/>
        </a:xfrm>
        <a:prstGeom prst="gear6">
          <a:avLst/>
        </a:prstGeom>
        <a:solidFill>
          <a:schemeClr val="accent2">
            <a:hueOff val="4418186"/>
            <a:satOff val="0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Parte 2</a:t>
          </a:r>
          <a:endParaRPr lang="pt-BR" sz="2500" kern="1200" dirty="0"/>
        </a:p>
      </dsp:txBody>
      <dsp:txXfrm>
        <a:off x="525018" y="1536033"/>
        <a:ext cx="1615440" cy="1615440"/>
      </dsp:txXfrm>
    </dsp:sp>
    <dsp:sp modelId="{74A3CADB-8FFD-495D-90E7-7A962B0B5908}">
      <dsp:nvSpPr>
        <dsp:cNvPr id="0" name=""/>
        <dsp:cNvSpPr/>
      </dsp:nvSpPr>
      <dsp:spPr>
        <a:xfrm rot="20700000">
          <a:off x="1429829" y="421544"/>
          <a:ext cx="1582801" cy="1582801"/>
        </a:xfrm>
        <a:prstGeom prst="gear6">
          <a:avLst/>
        </a:prstGeom>
        <a:solidFill>
          <a:schemeClr val="accent2">
            <a:hueOff val="8836372"/>
            <a:satOff val="0"/>
            <a:lumOff val="-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Parte 1</a:t>
          </a:r>
          <a:endParaRPr lang="pt-BR" sz="2500" kern="1200" dirty="0"/>
        </a:p>
      </dsp:txBody>
      <dsp:txXfrm>
        <a:off x="1776984" y="768698"/>
        <a:ext cx="888492" cy="888492"/>
      </dsp:txXfrm>
    </dsp:sp>
    <dsp:sp modelId="{9F839E85-29DB-4341-80AE-A47D4E0CC7AA}">
      <dsp:nvSpPr>
        <dsp:cNvPr id="0" name=""/>
        <dsp:cNvSpPr/>
      </dsp:nvSpPr>
      <dsp:spPr>
        <a:xfrm>
          <a:off x="1644873" y="1726836"/>
          <a:ext cx="2843174" cy="2843174"/>
        </a:xfrm>
        <a:prstGeom prst="circularArrow">
          <a:avLst>
            <a:gd name="adj1" fmla="val 4687"/>
            <a:gd name="adj2" fmla="val 299029"/>
            <a:gd name="adj3" fmla="val 2512446"/>
            <a:gd name="adj4" fmla="val 1586931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60E03-575D-4E1E-A2AB-D2893F92B821}">
      <dsp:nvSpPr>
        <dsp:cNvPr id="0" name=""/>
        <dsp:cNvSpPr/>
      </dsp:nvSpPr>
      <dsp:spPr>
        <a:xfrm>
          <a:off x="238926" y="1179265"/>
          <a:ext cx="2065743" cy="20657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4418186"/>
            <a:satOff val="0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434D1-64E0-4280-9FC5-D79C93139855}">
      <dsp:nvSpPr>
        <dsp:cNvPr id="0" name=""/>
        <dsp:cNvSpPr/>
      </dsp:nvSpPr>
      <dsp:spPr>
        <a:xfrm>
          <a:off x="1063710" y="75519"/>
          <a:ext cx="2227287" cy="22272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8836372"/>
            <a:satOff val="0"/>
            <a:lumOff val="-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98E3A2-D9CE-4D05-A06E-E9B89AFC67C1}">
      <dsp:nvSpPr>
        <dsp:cNvPr id="0" name=""/>
        <dsp:cNvSpPr/>
      </dsp:nvSpPr>
      <dsp:spPr>
        <a:xfrm>
          <a:off x="0" y="549"/>
          <a:ext cx="82581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8C15BD-C3B3-486D-BD7F-7F0ACD512BE8}">
      <dsp:nvSpPr>
        <dsp:cNvPr id="0" name=""/>
        <dsp:cNvSpPr/>
      </dsp:nvSpPr>
      <dsp:spPr>
        <a:xfrm>
          <a:off x="0" y="549"/>
          <a:ext cx="8258175" cy="899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Práticas de RH (contexto institucional atual)</a:t>
          </a:r>
          <a:endParaRPr lang="pt-BR" sz="3400" kern="1200" dirty="0"/>
        </a:p>
      </dsp:txBody>
      <dsp:txXfrm>
        <a:off x="0" y="549"/>
        <a:ext cx="8258175" cy="899575"/>
      </dsp:txXfrm>
    </dsp:sp>
    <dsp:sp modelId="{D0E93233-DDB2-48C8-8D8B-A5126891DEF2}">
      <dsp:nvSpPr>
        <dsp:cNvPr id="0" name=""/>
        <dsp:cNvSpPr/>
      </dsp:nvSpPr>
      <dsp:spPr>
        <a:xfrm>
          <a:off x="0" y="900124"/>
          <a:ext cx="8258175" cy="0"/>
        </a:xfrm>
        <a:prstGeom prst="line">
          <a:avLst/>
        </a:prstGeom>
        <a:gradFill rotWithShape="0">
          <a:gsLst>
            <a:gs pos="0">
              <a:schemeClr val="accent2">
                <a:hueOff val="2209093"/>
                <a:satOff val="0"/>
                <a:lumOff val="-784"/>
                <a:alphaOff val="0"/>
                <a:tint val="48000"/>
                <a:satMod val="138000"/>
              </a:schemeClr>
            </a:gs>
            <a:gs pos="25000">
              <a:schemeClr val="accent2">
                <a:hueOff val="2209093"/>
                <a:satOff val="0"/>
                <a:lumOff val="-784"/>
                <a:alphaOff val="0"/>
                <a:tint val="85000"/>
              </a:schemeClr>
            </a:gs>
            <a:gs pos="40000">
              <a:schemeClr val="accent2">
                <a:hueOff val="2209093"/>
                <a:satOff val="0"/>
                <a:lumOff val="-784"/>
                <a:alphaOff val="0"/>
                <a:tint val="92000"/>
              </a:schemeClr>
            </a:gs>
            <a:gs pos="50000">
              <a:schemeClr val="accent2">
                <a:hueOff val="2209093"/>
                <a:satOff val="0"/>
                <a:lumOff val="-784"/>
                <a:alphaOff val="0"/>
                <a:tint val="93000"/>
              </a:schemeClr>
            </a:gs>
            <a:gs pos="60000">
              <a:schemeClr val="accent2">
                <a:hueOff val="2209093"/>
                <a:satOff val="0"/>
                <a:lumOff val="-784"/>
                <a:alphaOff val="0"/>
                <a:tint val="92000"/>
              </a:schemeClr>
            </a:gs>
            <a:gs pos="75000">
              <a:schemeClr val="accent2">
                <a:hueOff val="2209093"/>
                <a:satOff val="0"/>
                <a:lumOff val="-784"/>
                <a:alphaOff val="0"/>
                <a:tint val="83000"/>
                <a:satMod val="108000"/>
              </a:schemeClr>
            </a:gs>
            <a:gs pos="100000">
              <a:schemeClr val="accent2">
                <a:hueOff val="2209093"/>
                <a:satOff val="0"/>
                <a:lumOff val="-784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2209093"/>
              <a:satOff val="0"/>
              <a:lumOff val="-784"/>
              <a:alphaOff val="0"/>
            </a:schemeClr>
          </a:solidFill>
          <a:prstDash val="solid"/>
        </a:ln>
        <a:effectLst>
          <a:glow rad="63500">
            <a:schemeClr val="accent2">
              <a:hueOff val="2209093"/>
              <a:satOff val="0"/>
              <a:lumOff val="-784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A90F06-84D7-4F8F-8CC6-F77B67113B2B}">
      <dsp:nvSpPr>
        <dsp:cNvPr id="0" name=""/>
        <dsp:cNvSpPr/>
      </dsp:nvSpPr>
      <dsp:spPr>
        <a:xfrm>
          <a:off x="0" y="900124"/>
          <a:ext cx="8258175" cy="899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Conceitos: evolução e aplicação</a:t>
          </a:r>
          <a:endParaRPr lang="pt-BR" sz="3400" kern="1200" dirty="0"/>
        </a:p>
      </dsp:txBody>
      <dsp:txXfrm>
        <a:off x="0" y="900124"/>
        <a:ext cx="8258175" cy="899575"/>
      </dsp:txXfrm>
    </dsp:sp>
    <dsp:sp modelId="{0440049D-7318-4A78-B5B2-7A7A265AD057}">
      <dsp:nvSpPr>
        <dsp:cNvPr id="0" name=""/>
        <dsp:cNvSpPr/>
      </dsp:nvSpPr>
      <dsp:spPr>
        <a:xfrm>
          <a:off x="0" y="1799699"/>
          <a:ext cx="8258175" cy="0"/>
        </a:xfrm>
        <a:prstGeom prst="line">
          <a:avLst/>
        </a:prstGeom>
        <a:gradFill rotWithShape="0">
          <a:gsLst>
            <a:gs pos="0">
              <a:schemeClr val="accent2">
                <a:hueOff val="4418186"/>
                <a:satOff val="0"/>
                <a:lumOff val="-1569"/>
                <a:alphaOff val="0"/>
                <a:tint val="48000"/>
                <a:satMod val="138000"/>
              </a:schemeClr>
            </a:gs>
            <a:gs pos="25000">
              <a:schemeClr val="accent2">
                <a:hueOff val="4418186"/>
                <a:satOff val="0"/>
                <a:lumOff val="-1569"/>
                <a:alphaOff val="0"/>
                <a:tint val="85000"/>
              </a:schemeClr>
            </a:gs>
            <a:gs pos="40000">
              <a:schemeClr val="accent2">
                <a:hueOff val="4418186"/>
                <a:satOff val="0"/>
                <a:lumOff val="-1569"/>
                <a:alphaOff val="0"/>
                <a:tint val="92000"/>
              </a:schemeClr>
            </a:gs>
            <a:gs pos="50000">
              <a:schemeClr val="accent2">
                <a:hueOff val="4418186"/>
                <a:satOff val="0"/>
                <a:lumOff val="-1569"/>
                <a:alphaOff val="0"/>
                <a:tint val="93000"/>
              </a:schemeClr>
            </a:gs>
            <a:gs pos="60000">
              <a:schemeClr val="accent2">
                <a:hueOff val="4418186"/>
                <a:satOff val="0"/>
                <a:lumOff val="-1569"/>
                <a:alphaOff val="0"/>
                <a:tint val="92000"/>
              </a:schemeClr>
            </a:gs>
            <a:gs pos="75000">
              <a:schemeClr val="accent2">
                <a:hueOff val="4418186"/>
                <a:satOff val="0"/>
                <a:lumOff val="-1569"/>
                <a:alphaOff val="0"/>
                <a:tint val="83000"/>
                <a:satMod val="108000"/>
              </a:schemeClr>
            </a:gs>
            <a:gs pos="100000">
              <a:schemeClr val="accent2">
                <a:hueOff val="4418186"/>
                <a:satOff val="0"/>
                <a:lumOff val="-1569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4418186"/>
              <a:satOff val="0"/>
              <a:lumOff val="-1569"/>
              <a:alphaOff val="0"/>
            </a:schemeClr>
          </a:solidFill>
          <a:prstDash val="solid"/>
        </a:ln>
        <a:effectLst>
          <a:glow rad="63500">
            <a:schemeClr val="accent2">
              <a:hueOff val="4418186"/>
              <a:satOff val="0"/>
              <a:lumOff val="-156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2132C1-6FE4-45E8-B271-2196055C50F5}">
      <dsp:nvSpPr>
        <dsp:cNvPr id="0" name=""/>
        <dsp:cNvSpPr/>
      </dsp:nvSpPr>
      <dsp:spPr>
        <a:xfrm>
          <a:off x="0" y="1799699"/>
          <a:ext cx="8258175" cy="899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Clima organizacional</a:t>
          </a:r>
        </a:p>
      </dsp:txBody>
      <dsp:txXfrm>
        <a:off x="0" y="1799699"/>
        <a:ext cx="8258175" cy="899575"/>
      </dsp:txXfrm>
    </dsp:sp>
    <dsp:sp modelId="{BEC20FBD-277F-4CA4-BBAC-B2D83F975BCE}">
      <dsp:nvSpPr>
        <dsp:cNvPr id="0" name=""/>
        <dsp:cNvSpPr/>
      </dsp:nvSpPr>
      <dsp:spPr>
        <a:xfrm>
          <a:off x="0" y="2699275"/>
          <a:ext cx="8258175" cy="0"/>
        </a:xfrm>
        <a:prstGeom prst="line">
          <a:avLst/>
        </a:prstGeom>
        <a:gradFill rotWithShape="0">
          <a:gsLst>
            <a:gs pos="0">
              <a:schemeClr val="accent2">
                <a:hueOff val="6627279"/>
                <a:satOff val="0"/>
                <a:lumOff val="-2353"/>
                <a:alphaOff val="0"/>
                <a:tint val="48000"/>
                <a:satMod val="138000"/>
              </a:schemeClr>
            </a:gs>
            <a:gs pos="25000">
              <a:schemeClr val="accent2">
                <a:hueOff val="6627279"/>
                <a:satOff val="0"/>
                <a:lumOff val="-2353"/>
                <a:alphaOff val="0"/>
                <a:tint val="85000"/>
              </a:schemeClr>
            </a:gs>
            <a:gs pos="40000">
              <a:schemeClr val="accent2">
                <a:hueOff val="6627279"/>
                <a:satOff val="0"/>
                <a:lumOff val="-2353"/>
                <a:alphaOff val="0"/>
                <a:tint val="92000"/>
              </a:schemeClr>
            </a:gs>
            <a:gs pos="50000">
              <a:schemeClr val="accent2">
                <a:hueOff val="6627279"/>
                <a:satOff val="0"/>
                <a:lumOff val="-2353"/>
                <a:alphaOff val="0"/>
                <a:tint val="93000"/>
              </a:schemeClr>
            </a:gs>
            <a:gs pos="60000">
              <a:schemeClr val="accent2">
                <a:hueOff val="6627279"/>
                <a:satOff val="0"/>
                <a:lumOff val="-2353"/>
                <a:alphaOff val="0"/>
                <a:tint val="92000"/>
              </a:schemeClr>
            </a:gs>
            <a:gs pos="75000">
              <a:schemeClr val="accent2">
                <a:hueOff val="6627279"/>
                <a:satOff val="0"/>
                <a:lumOff val="-2353"/>
                <a:alphaOff val="0"/>
                <a:tint val="83000"/>
                <a:satMod val="108000"/>
              </a:schemeClr>
            </a:gs>
            <a:gs pos="100000">
              <a:schemeClr val="accent2">
                <a:hueOff val="6627279"/>
                <a:satOff val="0"/>
                <a:lumOff val="-2353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6627279"/>
              <a:satOff val="0"/>
              <a:lumOff val="-2353"/>
              <a:alphaOff val="0"/>
            </a:schemeClr>
          </a:solidFill>
          <a:prstDash val="solid"/>
        </a:ln>
        <a:effectLst>
          <a:glow rad="63500">
            <a:schemeClr val="accent2">
              <a:hueOff val="6627279"/>
              <a:satOff val="0"/>
              <a:lumOff val="-2353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FB3B91-0675-4F94-8DFE-520BFA3DBDA6}">
      <dsp:nvSpPr>
        <dsp:cNvPr id="0" name=""/>
        <dsp:cNvSpPr/>
      </dsp:nvSpPr>
      <dsp:spPr>
        <a:xfrm>
          <a:off x="0" y="2699275"/>
          <a:ext cx="8258175" cy="899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Gestão por competências</a:t>
          </a:r>
          <a:endParaRPr lang="pt-BR" sz="3400" kern="1200" dirty="0"/>
        </a:p>
      </dsp:txBody>
      <dsp:txXfrm>
        <a:off x="0" y="2699275"/>
        <a:ext cx="8258175" cy="899575"/>
      </dsp:txXfrm>
    </dsp:sp>
    <dsp:sp modelId="{996A0D7A-97AE-45E2-844E-9578677B007B}">
      <dsp:nvSpPr>
        <dsp:cNvPr id="0" name=""/>
        <dsp:cNvSpPr/>
      </dsp:nvSpPr>
      <dsp:spPr>
        <a:xfrm>
          <a:off x="0" y="3598850"/>
          <a:ext cx="8258175" cy="0"/>
        </a:xfrm>
        <a:prstGeom prst="line">
          <a:avLst/>
        </a:prstGeom>
        <a:gradFill rotWithShape="0">
          <a:gsLst>
            <a:gs pos="0">
              <a:schemeClr val="accent2">
                <a:hueOff val="8836372"/>
                <a:satOff val="0"/>
                <a:lumOff val="-3137"/>
                <a:alphaOff val="0"/>
                <a:tint val="48000"/>
                <a:satMod val="138000"/>
              </a:schemeClr>
            </a:gs>
            <a:gs pos="25000">
              <a:schemeClr val="accent2">
                <a:hueOff val="8836372"/>
                <a:satOff val="0"/>
                <a:lumOff val="-3137"/>
                <a:alphaOff val="0"/>
                <a:tint val="85000"/>
              </a:schemeClr>
            </a:gs>
            <a:gs pos="40000">
              <a:schemeClr val="accent2">
                <a:hueOff val="8836372"/>
                <a:satOff val="0"/>
                <a:lumOff val="-3137"/>
                <a:alphaOff val="0"/>
                <a:tint val="92000"/>
              </a:schemeClr>
            </a:gs>
            <a:gs pos="50000">
              <a:schemeClr val="accent2">
                <a:hueOff val="8836372"/>
                <a:satOff val="0"/>
                <a:lumOff val="-3137"/>
                <a:alphaOff val="0"/>
                <a:tint val="93000"/>
              </a:schemeClr>
            </a:gs>
            <a:gs pos="60000">
              <a:schemeClr val="accent2">
                <a:hueOff val="8836372"/>
                <a:satOff val="0"/>
                <a:lumOff val="-3137"/>
                <a:alphaOff val="0"/>
                <a:tint val="92000"/>
              </a:schemeClr>
            </a:gs>
            <a:gs pos="75000">
              <a:schemeClr val="accent2">
                <a:hueOff val="8836372"/>
                <a:satOff val="0"/>
                <a:lumOff val="-3137"/>
                <a:alphaOff val="0"/>
                <a:tint val="83000"/>
                <a:satMod val="108000"/>
              </a:schemeClr>
            </a:gs>
            <a:gs pos="100000">
              <a:schemeClr val="accent2">
                <a:hueOff val="8836372"/>
                <a:satOff val="0"/>
                <a:lumOff val="-3137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8836372"/>
              <a:satOff val="0"/>
              <a:lumOff val="-3137"/>
              <a:alphaOff val="0"/>
            </a:schemeClr>
          </a:solidFill>
          <a:prstDash val="solid"/>
        </a:ln>
        <a:effectLst>
          <a:glow rad="63500">
            <a:schemeClr val="accent2">
              <a:hueOff val="8836372"/>
              <a:satOff val="0"/>
              <a:lumOff val="-3137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E193B-B09E-499F-8FEC-013B48A6A190}">
      <dsp:nvSpPr>
        <dsp:cNvPr id="0" name=""/>
        <dsp:cNvSpPr/>
      </dsp:nvSpPr>
      <dsp:spPr>
        <a:xfrm>
          <a:off x="0" y="3598850"/>
          <a:ext cx="8258175" cy="899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Liderança e motivação</a:t>
          </a:r>
          <a:endParaRPr lang="pt-BR" sz="3400" kern="1200" dirty="0"/>
        </a:p>
      </dsp:txBody>
      <dsp:txXfrm>
        <a:off x="0" y="3598850"/>
        <a:ext cx="8258175" cy="899575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85F933-7268-4921-8981-06AB7C0B4B9D}">
      <dsp:nvSpPr>
        <dsp:cNvPr id="0" name=""/>
        <dsp:cNvSpPr/>
      </dsp:nvSpPr>
      <dsp:spPr>
        <a:xfrm>
          <a:off x="1817370" y="2061051"/>
          <a:ext cx="2221230" cy="222123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Parte 3</a:t>
          </a:r>
          <a:endParaRPr lang="pt-BR" sz="2500" kern="1200" dirty="0"/>
        </a:p>
      </dsp:txBody>
      <dsp:txXfrm>
        <a:off x="1817370" y="2061051"/>
        <a:ext cx="2221230" cy="2221230"/>
      </dsp:txXfrm>
    </dsp:sp>
    <dsp:sp modelId="{8C70CD8E-9FA5-4141-8F40-E39D5F9FC662}">
      <dsp:nvSpPr>
        <dsp:cNvPr id="0" name=""/>
        <dsp:cNvSpPr/>
      </dsp:nvSpPr>
      <dsp:spPr>
        <a:xfrm>
          <a:off x="525018" y="1536033"/>
          <a:ext cx="1615440" cy="1615440"/>
        </a:xfrm>
        <a:prstGeom prst="gear6">
          <a:avLst/>
        </a:prstGeom>
        <a:solidFill>
          <a:schemeClr val="accent2">
            <a:hueOff val="4418186"/>
            <a:satOff val="0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Parte 2</a:t>
          </a:r>
          <a:endParaRPr lang="pt-BR" sz="2500" kern="1200" dirty="0"/>
        </a:p>
      </dsp:txBody>
      <dsp:txXfrm>
        <a:off x="525018" y="1536033"/>
        <a:ext cx="1615440" cy="1615440"/>
      </dsp:txXfrm>
    </dsp:sp>
    <dsp:sp modelId="{74A3CADB-8FFD-495D-90E7-7A962B0B5908}">
      <dsp:nvSpPr>
        <dsp:cNvPr id="0" name=""/>
        <dsp:cNvSpPr/>
      </dsp:nvSpPr>
      <dsp:spPr>
        <a:xfrm rot="20700000">
          <a:off x="1429829" y="421544"/>
          <a:ext cx="1582801" cy="1582801"/>
        </a:xfrm>
        <a:prstGeom prst="gear6">
          <a:avLst/>
        </a:prstGeom>
        <a:solidFill>
          <a:schemeClr val="accent2">
            <a:hueOff val="8836372"/>
            <a:satOff val="0"/>
            <a:lumOff val="-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Parte 1</a:t>
          </a:r>
          <a:endParaRPr lang="pt-BR" sz="2500" kern="1200" dirty="0"/>
        </a:p>
      </dsp:txBody>
      <dsp:txXfrm>
        <a:off x="1776984" y="768698"/>
        <a:ext cx="888492" cy="888492"/>
      </dsp:txXfrm>
    </dsp:sp>
    <dsp:sp modelId="{9F839E85-29DB-4341-80AE-A47D4E0CC7AA}">
      <dsp:nvSpPr>
        <dsp:cNvPr id="0" name=""/>
        <dsp:cNvSpPr/>
      </dsp:nvSpPr>
      <dsp:spPr>
        <a:xfrm>
          <a:off x="1644873" y="1726836"/>
          <a:ext cx="2843174" cy="2843174"/>
        </a:xfrm>
        <a:prstGeom prst="circularArrow">
          <a:avLst>
            <a:gd name="adj1" fmla="val 4687"/>
            <a:gd name="adj2" fmla="val 299029"/>
            <a:gd name="adj3" fmla="val 2512446"/>
            <a:gd name="adj4" fmla="val 1586931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60E03-575D-4E1E-A2AB-D2893F92B821}">
      <dsp:nvSpPr>
        <dsp:cNvPr id="0" name=""/>
        <dsp:cNvSpPr/>
      </dsp:nvSpPr>
      <dsp:spPr>
        <a:xfrm>
          <a:off x="238926" y="1179265"/>
          <a:ext cx="2065743" cy="20657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4418186"/>
            <a:satOff val="0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434D1-64E0-4280-9FC5-D79C93139855}">
      <dsp:nvSpPr>
        <dsp:cNvPr id="0" name=""/>
        <dsp:cNvSpPr/>
      </dsp:nvSpPr>
      <dsp:spPr>
        <a:xfrm>
          <a:off x="1063710" y="75519"/>
          <a:ext cx="2227287" cy="22272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8836372"/>
            <a:satOff val="0"/>
            <a:lumOff val="-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85F933-7268-4921-8981-06AB7C0B4B9D}">
      <dsp:nvSpPr>
        <dsp:cNvPr id="0" name=""/>
        <dsp:cNvSpPr/>
      </dsp:nvSpPr>
      <dsp:spPr>
        <a:xfrm>
          <a:off x="1817370" y="2061051"/>
          <a:ext cx="2221230" cy="222123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Parte 3</a:t>
          </a:r>
          <a:endParaRPr lang="pt-BR" sz="2500" kern="1200" dirty="0"/>
        </a:p>
      </dsp:txBody>
      <dsp:txXfrm>
        <a:off x="1817370" y="2061051"/>
        <a:ext cx="2221230" cy="2221230"/>
      </dsp:txXfrm>
    </dsp:sp>
    <dsp:sp modelId="{8C70CD8E-9FA5-4141-8F40-E39D5F9FC662}">
      <dsp:nvSpPr>
        <dsp:cNvPr id="0" name=""/>
        <dsp:cNvSpPr/>
      </dsp:nvSpPr>
      <dsp:spPr>
        <a:xfrm>
          <a:off x="525018" y="1536033"/>
          <a:ext cx="1615440" cy="1615440"/>
        </a:xfrm>
        <a:prstGeom prst="gear6">
          <a:avLst/>
        </a:prstGeom>
        <a:solidFill>
          <a:schemeClr val="accent2">
            <a:hueOff val="4418186"/>
            <a:satOff val="0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Parte 2</a:t>
          </a:r>
          <a:endParaRPr lang="pt-BR" sz="2500" kern="1200" dirty="0"/>
        </a:p>
      </dsp:txBody>
      <dsp:txXfrm>
        <a:off x="525018" y="1536033"/>
        <a:ext cx="1615440" cy="1615440"/>
      </dsp:txXfrm>
    </dsp:sp>
    <dsp:sp modelId="{74A3CADB-8FFD-495D-90E7-7A962B0B5908}">
      <dsp:nvSpPr>
        <dsp:cNvPr id="0" name=""/>
        <dsp:cNvSpPr/>
      </dsp:nvSpPr>
      <dsp:spPr>
        <a:xfrm rot="20700000">
          <a:off x="1429829" y="421544"/>
          <a:ext cx="1582801" cy="1582801"/>
        </a:xfrm>
        <a:prstGeom prst="gear6">
          <a:avLst/>
        </a:prstGeom>
        <a:solidFill>
          <a:schemeClr val="accent2">
            <a:hueOff val="8836372"/>
            <a:satOff val="0"/>
            <a:lumOff val="-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Parte 1</a:t>
          </a:r>
          <a:endParaRPr lang="pt-BR" sz="2500" kern="1200" dirty="0"/>
        </a:p>
      </dsp:txBody>
      <dsp:txXfrm>
        <a:off x="1776984" y="768698"/>
        <a:ext cx="888492" cy="888492"/>
      </dsp:txXfrm>
    </dsp:sp>
    <dsp:sp modelId="{9F839E85-29DB-4341-80AE-A47D4E0CC7AA}">
      <dsp:nvSpPr>
        <dsp:cNvPr id="0" name=""/>
        <dsp:cNvSpPr/>
      </dsp:nvSpPr>
      <dsp:spPr>
        <a:xfrm>
          <a:off x="1644873" y="1726836"/>
          <a:ext cx="2843174" cy="2843174"/>
        </a:xfrm>
        <a:prstGeom prst="circularArrow">
          <a:avLst>
            <a:gd name="adj1" fmla="val 4687"/>
            <a:gd name="adj2" fmla="val 299029"/>
            <a:gd name="adj3" fmla="val 2512446"/>
            <a:gd name="adj4" fmla="val 1586931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60E03-575D-4E1E-A2AB-D2893F92B821}">
      <dsp:nvSpPr>
        <dsp:cNvPr id="0" name=""/>
        <dsp:cNvSpPr/>
      </dsp:nvSpPr>
      <dsp:spPr>
        <a:xfrm>
          <a:off x="238926" y="1179265"/>
          <a:ext cx="2065743" cy="20657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4418186"/>
            <a:satOff val="0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434D1-64E0-4280-9FC5-D79C93139855}">
      <dsp:nvSpPr>
        <dsp:cNvPr id="0" name=""/>
        <dsp:cNvSpPr/>
      </dsp:nvSpPr>
      <dsp:spPr>
        <a:xfrm>
          <a:off x="1063710" y="75519"/>
          <a:ext cx="2227287" cy="22272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8836372"/>
            <a:satOff val="0"/>
            <a:lumOff val="-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85F933-7268-4921-8981-06AB7C0B4B9D}">
      <dsp:nvSpPr>
        <dsp:cNvPr id="0" name=""/>
        <dsp:cNvSpPr/>
      </dsp:nvSpPr>
      <dsp:spPr>
        <a:xfrm>
          <a:off x="1817370" y="2061051"/>
          <a:ext cx="2221230" cy="222123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Parte 3</a:t>
          </a:r>
          <a:endParaRPr lang="pt-BR" sz="2500" kern="1200" dirty="0"/>
        </a:p>
      </dsp:txBody>
      <dsp:txXfrm>
        <a:off x="1817370" y="2061051"/>
        <a:ext cx="2221230" cy="2221230"/>
      </dsp:txXfrm>
    </dsp:sp>
    <dsp:sp modelId="{8C70CD8E-9FA5-4141-8F40-E39D5F9FC662}">
      <dsp:nvSpPr>
        <dsp:cNvPr id="0" name=""/>
        <dsp:cNvSpPr/>
      </dsp:nvSpPr>
      <dsp:spPr>
        <a:xfrm>
          <a:off x="525018" y="1536033"/>
          <a:ext cx="1615440" cy="1615440"/>
        </a:xfrm>
        <a:prstGeom prst="gear6">
          <a:avLst/>
        </a:prstGeom>
        <a:solidFill>
          <a:schemeClr val="accent2">
            <a:hueOff val="4418186"/>
            <a:satOff val="0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Parte 2</a:t>
          </a:r>
          <a:endParaRPr lang="pt-BR" sz="2500" kern="1200" dirty="0"/>
        </a:p>
      </dsp:txBody>
      <dsp:txXfrm>
        <a:off x="525018" y="1536033"/>
        <a:ext cx="1615440" cy="1615440"/>
      </dsp:txXfrm>
    </dsp:sp>
    <dsp:sp modelId="{74A3CADB-8FFD-495D-90E7-7A962B0B5908}">
      <dsp:nvSpPr>
        <dsp:cNvPr id="0" name=""/>
        <dsp:cNvSpPr/>
      </dsp:nvSpPr>
      <dsp:spPr>
        <a:xfrm rot="20700000">
          <a:off x="1429829" y="421544"/>
          <a:ext cx="1582801" cy="1582801"/>
        </a:xfrm>
        <a:prstGeom prst="gear6">
          <a:avLst/>
        </a:prstGeom>
        <a:solidFill>
          <a:schemeClr val="accent2">
            <a:hueOff val="8836372"/>
            <a:satOff val="0"/>
            <a:lumOff val="-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Parte 1</a:t>
          </a:r>
          <a:endParaRPr lang="pt-BR" sz="2500" kern="1200" dirty="0"/>
        </a:p>
      </dsp:txBody>
      <dsp:txXfrm>
        <a:off x="1776984" y="768698"/>
        <a:ext cx="888492" cy="888492"/>
      </dsp:txXfrm>
    </dsp:sp>
    <dsp:sp modelId="{9F839E85-29DB-4341-80AE-A47D4E0CC7AA}">
      <dsp:nvSpPr>
        <dsp:cNvPr id="0" name=""/>
        <dsp:cNvSpPr/>
      </dsp:nvSpPr>
      <dsp:spPr>
        <a:xfrm>
          <a:off x="1644873" y="1726836"/>
          <a:ext cx="2843174" cy="2843174"/>
        </a:xfrm>
        <a:prstGeom prst="circularArrow">
          <a:avLst>
            <a:gd name="adj1" fmla="val 4687"/>
            <a:gd name="adj2" fmla="val 299029"/>
            <a:gd name="adj3" fmla="val 2512446"/>
            <a:gd name="adj4" fmla="val 1586931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60E03-575D-4E1E-A2AB-D2893F92B821}">
      <dsp:nvSpPr>
        <dsp:cNvPr id="0" name=""/>
        <dsp:cNvSpPr/>
      </dsp:nvSpPr>
      <dsp:spPr>
        <a:xfrm>
          <a:off x="238926" y="1179265"/>
          <a:ext cx="2065743" cy="20657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4418186"/>
            <a:satOff val="0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434D1-64E0-4280-9FC5-D79C93139855}">
      <dsp:nvSpPr>
        <dsp:cNvPr id="0" name=""/>
        <dsp:cNvSpPr/>
      </dsp:nvSpPr>
      <dsp:spPr>
        <a:xfrm>
          <a:off x="1063710" y="75519"/>
          <a:ext cx="2227287" cy="22272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8836372"/>
            <a:satOff val="0"/>
            <a:lumOff val="-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182000"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12A8BC-7EB8-4040-9006-FC09282D68CD}">
      <dsp:nvSpPr>
        <dsp:cNvPr id="0" name=""/>
        <dsp:cNvSpPr/>
      </dsp:nvSpPr>
      <dsp:spPr>
        <a:xfrm>
          <a:off x="2779394" y="56237"/>
          <a:ext cx="2699385" cy="269938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2">
              <a:alpha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Sistema Social</a:t>
          </a:r>
          <a:endParaRPr lang="pt-BR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Cultura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Grupos informais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Sentimentos</a:t>
          </a:r>
          <a:endParaRPr lang="pt-BR" sz="1600" kern="1200" dirty="0"/>
        </a:p>
      </dsp:txBody>
      <dsp:txXfrm>
        <a:off x="3139313" y="528629"/>
        <a:ext cx="1979549" cy="1214723"/>
      </dsp:txXfrm>
    </dsp:sp>
    <dsp:sp modelId="{31B8B91F-1062-42EA-A57E-803A263D5FC0}">
      <dsp:nvSpPr>
        <dsp:cNvPr id="0" name=""/>
        <dsp:cNvSpPr/>
      </dsp:nvSpPr>
      <dsp:spPr>
        <a:xfrm>
          <a:off x="3753423" y="1743352"/>
          <a:ext cx="2699385" cy="269938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3">
              <a:alpha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Sistema Tecnológico</a:t>
          </a:r>
          <a:endParaRPr lang="pt-BR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Tecnologia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Conhecimentos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Experiência</a:t>
          </a:r>
          <a:endParaRPr lang="pt-BR" sz="1600" kern="1200" dirty="0"/>
        </a:p>
      </dsp:txBody>
      <dsp:txXfrm>
        <a:off x="4578985" y="2440693"/>
        <a:ext cx="1619631" cy="1484661"/>
      </dsp:txXfrm>
    </dsp:sp>
    <dsp:sp modelId="{0481C477-96BA-4EB9-B276-99F2FA7848F4}">
      <dsp:nvSpPr>
        <dsp:cNvPr id="0" name=""/>
        <dsp:cNvSpPr/>
      </dsp:nvSpPr>
      <dsp:spPr>
        <a:xfrm>
          <a:off x="1805366" y="1743352"/>
          <a:ext cx="2699385" cy="269938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alpha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Sistema Estrutural</a:t>
          </a:r>
          <a:endParaRPr lang="pt-BR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Grupos formais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Estrutura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Normas</a:t>
          </a:r>
          <a:endParaRPr lang="pt-BR" sz="1600" kern="1200" dirty="0"/>
        </a:p>
      </dsp:txBody>
      <dsp:txXfrm>
        <a:off x="2059559" y="2440693"/>
        <a:ext cx="1619631" cy="1484661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79EE1F-BA2D-4DD0-90BF-C9DB6FD9ED42}">
      <dsp:nvSpPr>
        <dsp:cNvPr id="0" name=""/>
        <dsp:cNvSpPr/>
      </dsp:nvSpPr>
      <dsp:spPr>
        <a:xfrm>
          <a:off x="1441293" y="2476966"/>
          <a:ext cx="1329412" cy="13294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Eficácia Global</a:t>
          </a:r>
          <a:endParaRPr lang="pt-BR" sz="2200" kern="1200" dirty="0"/>
        </a:p>
      </dsp:txBody>
      <dsp:txXfrm>
        <a:off x="1441293" y="2476966"/>
        <a:ext cx="1329412" cy="1329412"/>
      </dsp:txXfrm>
    </dsp:sp>
    <dsp:sp modelId="{B666D940-8677-4580-9237-BE1F4B495A99}">
      <dsp:nvSpPr>
        <dsp:cNvPr id="0" name=""/>
        <dsp:cNvSpPr/>
      </dsp:nvSpPr>
      <dsp:spPr>
        <a:xfrm rot="12900000">
          <a:off x="535532" y="2227815"/>
          <a:ext cx="1071789" cy="37888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11356-466C-48B2-8722-85E8857430E6}">
      <dsp:nvSpPr>
        <dsp:cNvPr id="0" name=""/>
        <dsp:cNvSpPr/>
      </dsp:nvSpPr>
      <dsp:spPr>
        <a:xfrm>
          <a:off x="976" y="1604703"/>
          <a:ext cx="1262941" cy="10103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Objetivo 1</a:t>
          </a:r>
          <a:endParaRPr lang="pt-BR" sz="2400" kern="1200" dirty="0"/>
        </a:p>
      </dsp:txBody>
      <dsp:txXfrm>
        <a:off x="976" y="1604703"/>
        <a:ext cx="1262941" cy="1010353"/>
      </dsp:txXfrm>
    </dsp:sp>
    <dsp:sp modelId="{131CB575-8F1D-4EEB-90E0-BB3F2AE27AD9}">
      <dsp:nvSpPr>
        <dsp:cNvPr id="0" name=""/>
        <dsp:cNvSpPr/>
      </dsp:nvSpPr>
      <dsp:spPr>
        <a:xfrm rot="16200000">
          <a:off x="1570105" y="1689251"/>
          <a:ext cx="1071789" cy="3788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00D6C-6709-4DD0-B95F-EE13D8F5A354}">
      <dsp:nvSpPr>
        <dsp:cNvPr id="0" name=""/>
        <dsp:cNvSpPr/>
      </dsp:nvSpPr>
      <dsp:spPr>
        <a:xfrm>
          <a:off x="1474529" y="837620"/>
          <a:ext cx="1262941" cy="1010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Objetivo 2</a:t>
          </a:r>
          <a:endParaRPr lang="pt-BR" sz="2400" kern="1200" dirty="0"/>
        </a:p>
      </dsp:txBody>
      <dsp:txXfrm>
        <a:off x="1474529" y="837620"/>
        <a:ext cx="1262941" cy="1010353"/>
      </dsp:txXfrm>
    </dsp:sp>
    <dsp:sp modelId="{B17EDF32-2844-4EE9-8750-C6297E95627F}">
      <dsp:nvSpPr>
        <dsp:cNvPr id="0" name=""/>
        <dsp:cNvSpPr/>
      </dsp:nvSpPr>
      <dsp:spPr>
        <a:xfrm rot="19500000">
          <a:off x="2604678" y="2227815"/>
          <a:ext cx="1071789" cy="37888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E35F7-C3F5-4C25-9E1E-FB5803B2956D}">
      <dsp:nvSpPr>
        <dsp:cNvPr id="0" name=""/>
        <dsp:cNvSpPr/>
      </dsp:nvSpPr>
      <dsp:spPr>
        <a:xfrm>
          <a:off x="2948081" y="1604703"/>
          <a:ext cx="1262941" cy="10103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Objetivo 3</a:t>
          </a:r>
          <a:endParaRPr lang="pt-BR" sz="2400" kern="1200" dirty="0"/>
        </a:p>
      </dsp:txBody>
      <dsp:txXfrm>
        <a:off x="2948081" y="1604703"/>
        <a:ext cx="1262941" cy="1010353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79EE1F-BA2D-4DD0-90BF-C9DB6FD9ED42}">
      <dsp:nvSpPr>
        <dsp:cNvPr id="0" name=""/>
        <dsp:cNvSpPr/>
      </dsp:nvSpPr>
      <dsp:spPr>
        <a:xfrm>
          <a:off x="1428975" y="2512131"/>
          <a:ext cx="1318050" cy="1318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Eficácia Global</a:t>
          </a:r>
          <a:endParaRPr lang="pt-BR" sz="2200" kern="1200" dirty="0"/>
        </a:p>
      </dsp:txBody>
      <dsp:txXfrm>
        <a:off x="1428975" y="2512131"/>
        <a:ext cx="1318050" cy="1318050"/>
      </dsp:txXfrm>
    </dsp:sp>
    <dsp:sp modelId="{B666D940-8677-4580-9237-BE1F4B495A99}">
      <dsp:nvSpPr>
        <dsp:cNvPr id="0" name=""/>
        <dsp:cNvSpPr/>
      </dsp:nvSpPr>
      <dsp:spPr>
        <a:xfrm rot="12900000">
          <a:off x="530070" y="2264813"/>
          <a:ext cx="1063553" cy="37564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11356-466C-48B2-8722-85E8857430E6}">
      <dsp:nvSpPr>
        <dsp:cNvPr id="0" name=""/>
        <dsp:cNvSpPr/>
      </dsp:nvSpPr>
      <dsp:spPr>
        <a:xfrm>
          <a:off x="167" y="1646762"/>
          <a:ext cx="1252147" cy="10017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Objetivo 1</a:t>
          </a:r>
          <a:endParaRPr lang="pt-BR" sz="2400" kern="1200" dirty="0"/>
        </a:p>
      </dsp:txBody>
      <dsp:txXfrm>
        <a:off x="167" y="1646762"/>
        <a:ext cx="1252147" cy="1001718"/>
      </dsp:txXfrm>
    </dsp:sp>
    <dsp:sp modelId="{131CB575-8F1D-4EEB-90E0-BB3F2AE27AD9}">
      <dsp:nvSpPr>
        <dsp:cNvPr id="0" name=""/>
        <dsp:cNvSpPr/>
      </dsp:nvSpPr>
      <dsp:spPr>
        <a:xfrm rot="16200000">
          <a:off x="1556223" y="1730632"/>
          <a:ext cx="1063553" cy="37564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00D6C-6709-4DD0-B95F-EE13D8F5A354}">
      <dsp:nvSpPr>
        <dsp:cNvPr id="0" name=""/>
        <dsp:cNvSpPr/>
      </dsp:nvSpPr>
      <dsp:spPr>
        <a:xfrm>
          <a:off x="1461926" y="885818"/>
          <a:ext cx="1252147" cy="10017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Objetivo 2</a:t>
          </a:r>
          <a:endParaRPr lang="pt-BR" sz="2400" kern="1200" dirty="0"/>
        </a:p>
      </dsp:txBody>
      <dsp:txXfrm>
        <a:off x="1461926" y="885818"/>
        <a:ext cx="1252147" cy="1001718"/>
      </dsp:txXfrm>
    </dsp:sp>
    <dsp:sp modelId="{B17EDF32-2844-4EE9-8750-C6297E95627F}">
      <dsp:nvSpPr>
        <dsp:cNvPr id="0" name=""/>
        <dsp:cNvSpPr/>
      </dsp:nvSpPr>
      <dsp:spPr>
        <a:xfrm rot="19500000">
          <a:off x="2582376" y="2264813"/>
          <a:ext cx="1063553" cy="37564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E35F7-C3F5-4C25-9E1E-FB5803B2956D}">
      <dsp:nvSpPr>
        <dsp:cNvPr id="0" name=""/>
        <dsp:cNvSpPr/>
      </dsp:nvSpPr>
      <dsp:spPr>
        <a:xfrm>
          <a:off x="2923685" y="1646762"/>
          <a:ext cx="1252147" cy="10017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Objetivo 3</a:t>
          </a:r>
          <a:endParaRPr lang="pt-BR" sz="2400" kern="1200" dirty="0"/>
        </a:p>
      </dsp:txBody>
      <dsp:txXfrm>
        <a:off x="2923685" y="1646762"/>
        <a:ext cx="1252147" cy="1001718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FF72C-7F6E-414A-80F5-8FDC4A067E84}">
      <dsp:nvSpPr>
        <dsp:cNvPr id="0" name=""/>
        <dsp:cNvSpPr/>
      </dsp:nvSpPr>
      <dsp:spPr>
        <a:xfrm>
          <a:off x="0" y="0"/>
          <a:ext cx="7040880" cy="9001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FFFF00"/>
              </a:solidFill>
            </a:rPr>
            <a:t>Modelo educacional</a:t>
          </a:r>
          <a:endParaRPr lang="pt-BR" sz="2000" kern="1200" dirty="0">
            <a:solidFill>
              <a:srgbClr val="FFFF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tx1"/>
              </a:solidFill>
            </a:rPr>
            <a:t>Ênfase nas pessoas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0" y="0"/>
        <a:ext cx="6016995" cy="900118"/>
      </dsp:txXfrm>
    </dsp:sp>
    <dsp:sp modelId="{5C414D5A-C0D3-4630-B40F-B08F9B9E9994}">
      <dsp:nvSpPr>
        <dsp:cNvPr id="0" name=""/>
        <dsp:cNvSpPr/>
      </dsp:nvSpPr>
      <dsp:spPr>
        <a:xfrm>
          <a:off x="525780" y="1025135"/>
          <a:ext cx="7040880" cy="9001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FFFF00"/>
              </a:solidFill>
            </a:rPr>
            <a:t>Mudança para solucionar problemas</a:t>
          </a:r>
          <a:endParaRPr lang="pt-BR" sz="1800" kern="1200" dirty="0">
            <a:solidFill>
              <a:srgbClr val="FFFF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</a:rPr>
            <a:t>Foco na identidade, desenvolvimento humano e eficiência da organização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525780" y="1025135"/>
        <a:ext cx="5930022" cy="900118"/>
      </dsp:txXfrm>
    </dsp:sp>
    <dsp:sp modelId="{E9A7EA4B-43E4-4F1F-BB6C-38B7228F4E3B}">
      <dsp:nvSpPr>
        <dsp:cNvPr id="0" name=""/>
        <dsp:cNvSpPr/>
      </dsp:nvSpPr>
      <dsp:spPr>
        <a:xfrm>
          <a:off x="1051559" y="2050270"/>
          <a:ext cx="7040880" cy="9001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FFFF00"/>
              </a:solidFill>
            </a:rPr>
            <a:t>Construção de Projetos</a:t>
          </a:r>
          <a:endParaRPr lang="pt-BR" sz="1800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tx1"/>
              </a:solidFill>
            </a:rPr>
            <a:t>Segue o comportamento organizacional, apoiado no feedback, e da experiência prévia da equipe.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1051559" y="2050270"/>
        <a:ext cx="5930022" cy="900118"/>
      </dsp:txXfrm>
    </dsp:sp>
    <dsp:sp modelId="{4AA97788-3A8E-4B13-984D-5724EA1C890B}">
      <dsp:nvSpPr>
        <dsp:cNvPr id="0" name=""/>
        <dsp:cNvSpPr/>
      </dsp:nvSpPr>
      <dsp:spPr>
        <a:xfrm>
          <a:off x="1577339" y="3075405"/>
          <a:ext cx="7040880" cy="9001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FFFF00"/>
              </a:solidFill>
            </a:rPr>
            <a:t>Implantado, na maioria das vezes, por consultoria externa</a:t>
          </a:r>
          <a:endParaRPr lang="pt-BR" sz="1800" kern="1200" dirty="0">
            <a:solidFill>
              <a:srgbClr val="FFFF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</a:rPr>
            <a:t>Isenção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1577339" y="3075405"/>
        <a:ext cx="5930022" cy="900118"/>
      </dsp:txXfrm>
    </dsp:sp>
    <dsp:sp modelId="{C8BC66CD-AB04-4AE6-918B-FA37AA2EC5EE}">
      <dsp:nvSpPr>
        <dsp:cNvPr id="0" name=""/>
        <dsp:cNvSpPr/>
      </dsp:nvSpPr>
      <dsp:spPr>
        <a:xfrm>
          <a:off x="2103119" y="4100540"/>
          <a:ext cx="7040880" cy="90011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FFFF00"/>
              </a:solidFill>
            </a:rPr>
            <a:t>Influência nos resultados</a:t>
          </a:r>
          <a:endParaRPr lang="pt-BR" sz="1800" kern="1200" dirty="0">
            <a:solidFill>
              <a:srgbClr val="FFFF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</a:rPr>
            <a:t>Nível de colaboração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2103119" y="4100540"/>
        <a:ext cx="5930022" cy="900118"/>
      </dsp:txXfrm>
    </dsp:sp>
    <dsp:sp modelId="{7A18F27D-E0D7-404E-9354-F1626E9C3AF8}">
      <dsp:nvSpPr>
        <dsp:cNvPr id="0" name=""/>
        <dsp:cNvSpPr/>
      </dsp:nvSpPr>
      <dsp:spPr>
        <a:xfrm>
          <a:off x="6455802" y="657586"/>
          <a:ext cx="585077" cy="58507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kern="1200">
            <a:solidFill>
              <a:schemeClr val="tx1"/>
            </a:solidFill>
          </a:endParaRPr>
        </a:p>
      </dsp:txBody>
      <dsp:txXfrm>
        <a:off x="6455802" y="657586"/>
        <a:ext cx="585077" cy="585077"/>
      </dsp:txXfrm>
    </dsp:sp>
    <dsp:sp modelId="{4F580028-2A8C-4375-AC5E-BD7E30DE7FA5}">
      <dsp:nvSpPr>
        <dsp:cNvPr id="0" name=""/>
        <dsp:cNvSpPr/>
      </dsp:nvSpPr>
      <dsp:spPr>
        <a:xfrm>
          <a:off x="6981582" y="1682721"/>
          <a:ext cx="585077" cy="58507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kern="1200">
            <a:solidFill>
              <a:schemeClr val="tx1"/>
            </a:solidFill>
          </a:endParaRPr>
        </a:p>
      </dsp:txBody>
      <dsp:txXfrm>
        <a:off x="6981582" y="1682721"/>
        <a:ext cx="585077" cy="585077"/>
      </dsp:txXfrm>
    </dsp:sp>
    <dsp:sp modelId="{74C144F5-2E50-4C2E-B6D9-5127CAE42D71}">
      <dsp:nvSpPr>
        <dsp:cNvPr id="0" name=""/>
        <dsp:cNvSpPr/>
      </dsp:nvSpPr>
      <dsp:spPr>
        <a:xfrm>
          <a:off x="7507362" y="2692854"/>
          <a:ext cx="585077" cy="58507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kern="1200">
            <a:solidFill>
              <a:schemeClr val="tx1"/>
            </a:solidFill>
          </a:endParaRPr>
        </a:p>
      </dsp:txBody>
      <dsp:txXfrm>
        <a:off x="7507362" y="2692854"/>
        <a:ext cx="585077" cy="585077"/>
      </dsp:txXfrm>
    </dsp:sp>
    <dsp:sp modelId="{D2850D5D-6513-4CC5-B512-05E7D37A449E}">
      <dsp:nvSpPr>
        <dsp:cNvPr id="0" name=""/>
        <dsp:cNvSpPr/>
      </dsp:nvSpPr>
      <dsp:spPr>
        <a:xfrm>
          <a:off x="8033142" y="3727991"/>
          <a:ext cx="585077" cy="58507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kern="1200">
            <a:solidFill>
              <a:schemeClr val="tx1"/>
            </a:solidFill>
          </a:endParaRPr>
        </a:p>
      </dsp:txBody>
      <dsp:txXfrm>
        <a:off x="8033142" y="3727991"/>
        <a:ext cx="585077" cy="585077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C2630E-EEAA-4DAE-9581-F0780D230868}">
      <dsp:nvSpPr>
        <dsp:cNvPr id="0" name=""/>
        <dsp:cNvSpPr/>
      </dsp:nvSpPr>
      <dsp:spPr>
        <a:xfrm>
          <a:off x="0" y="6321"/>
          <a:ext cx="8258204" cy="1179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rgbClr val="FFFF00"/>
              </a:solidFill>
            </a:rPr>
            <a:t>Competências Gerais (organizacionais)</a:t>
          </a:r>
          <a:endParaRPr lang="pt-BR" sz="2800" kern="1200" dirty="0">
            <a:solidFill>
              <a:srgbClr val="FFFF00"/>
            </a:solidFill>
          </a:endParaRPr>
        </a:p>
      </dsp:txBody>
      <dsp:txXfrm>
        <a:off x="0" y="6321"/>
        <a:ext cx="8258204" cy="1179360"/>
      </dsp:txXfrm>
    </dsp:sp>
    <dsp:sp modelId="{FACCA86B-0517-44D2-96E5-2CE34262F6BC}">
      <dsp:nvSpPr>
        <dsp:cNvPr id="0" name=""/>
        <dsp:cNvSpPr/>
      </dsp:nvSpPr>
      <dsp:spPr>
        <a:xfrm>
          <a:off x="0" y="1185681"/>
          <a:ext cx="8258204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198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 smtClean="0"/>
            <a:t>Ética</a:t>
          </a:r>
          <a:endParaRPr lang="pt-B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 smtClean="0"/>
            <a:t>Orientação para servir ao cliente</a:t>
          </a:r>
          <a:endParaRPr lang="pt-B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 smtClean="0"/>
            <a:t>Qualidade do serviço</a:t>
          </a:r>
          <a:endParaRPr lang="pt-BR" sz="2000" kern="1200" dirty="0"/>
        </a:p>
      </dsp:txBody>
      <dsp:txXfrm>
        <a:off x="0" y="1185681"/>
        <a:ext cx="8258204" cy="1043280"/>
      </dsp:txXfrm>
    </dsp:sp>
    <dsp:sp modelId="{42E95E13-BBA8-45AA-B38F-C5034A8930FE}">
      <dsp:nvSpPr>
        <dsp:cNvPr id="0" name=""/>
        <dsp:cNvSpPr/>
      </dsp:nvSpPr>
      <dsp:spPr>
        <a:xfrm>
          <a:off x="0" y="2228961"/>
          <a:ext cx="8258204" cy="1179360"/>
        </a:xfrm>
        <a:prstGeom prst="roundRect">
          <a:avLst/>
        </a:prstGeom>
        <a:solidFill>
          <a:schemeClr val="accent2">
            <a:hueOff val="8836372"/>
            <a:satOff val="0"/>
            <a:lumOff val="-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rgbClr val="FFFF00"/>
              </a:solidFill>
            </a:rPr>
            <a:t>Competências individuais (básicas)</a:t>
          </a:r>
          <a:endParaRPr lang="pt-BR" sz="2800" kern="1200" dirty="0">
            <a:solidFill>
              <a:srgbClr val="FFFF00"/>
            </a:solidFill>
          </a:endParaRPr>
        </a:p>
      </dsp:txBody>
      <dsp:txXfrm>
        <a:off x="0" y="2228961"/>
        <a:ext cx="8258204" cy="1179360"/>
      </dsp:txXfrm>
    </dsp:sp>
    <dsp:sp modelId="{E118E6A0-7CAA-468F-B05A-D779541A55B1}">
      <dsp:nvSpPr>
        <dsp:cNvPr id="0" name=""/>
        <dsp:cNvSpPr/>
      </dsp:nvSpPr>
      <dsp:spPr>
        <a:xfrm>
          <a:off x="0" y="3408321"/>
          <a:ext cx="8258204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198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 smtClean="0"/>
            <a:t>Expressão oral e escrita</a:t>
          </a:r>
          <a:endParaRPr lang="pt-B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 smtClean="0"/>
            <a:t>Organização</a:t>
          </a:r>
          <a:endParaRPr lang="pt-B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 smtClean="0"/>
            <a:t>Relacionamento interpessoal</a:t>
          </a:r>
          <a:endParaRPr lang="pt-B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 smtClean="0"/>
            <a:t>Trabalho em equipe</a:t>
          </a:r>
          <a:endParaRPr lang="pt-BR" sz="2000" kern="1200" dirty="0"/>
        </a:p>
      </dsp:txBody>
      <dsp:txXfrm>
        <a:off x="0" y="3408321"/>
        <a:ext cx="8258204" cy="1369305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C2630E-EEAA-4DAE-9581-F0780D230868}">
      <dsp:nvSpPr>
        <dsp:cNvPr id="0" name=""/>
        <dsp:cNvSpPr/>
      </dsp:nvSpPr>
      <dsp:spPr>
        <a:xfrm>
          <a:off x="0" y="824905"/>
          <a:ext cx="8258204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solidFill>
                <a:srgbClr val="FFFF00"/>
              </a:solidFill>
            </a:rPr>
            <a:t>Competências Específicas (ligadas ao cargo)</a:t>
          </a:r>
          <a:endParaRPr lang="pt-BR" sz="3200" kern="1200" dirty="0">
            <a:solidFill>
              <a:srgbClr val="FFFF00"/>
            </a:solidFill>
          </a:endParaRPr>
        </a:p>
      </dsp:txBody>
      <dsp:txXfrm>
        <a:off x="0" y="824905"/>
        <a:ext cx="8258204" cy="1216800"/>
      </dsp:txXfrm>
    </dsp:sp>
    <dsp:sp modelId="{FACCA86B-0517-44D2-96E5-2CE34262F6BC}">
      <dsp:nvSpPr>
        <dsp:cNvPr id="0" name=""/>
        <dsp:cNvSpPr/>
      </dsp:nvSpPr>
      <dsp:spPr>
        <a:xfrm>
          <a:off x="0" y="2041705"/>
          <a:ext cx="8258204" cy="19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198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800" kern="1200" dirty="0" smtClean="0"/>
            <a:t>Concentração</a:t>
          </a:r>
          <a:endParaRPr lang="pt-BR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800" kern="1200" dirty="0" smtClean="0"/>
            <a:t>Gerenciamento</a:t>
          </a:r>
          <a:endParaRPr lang="pt-BR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800" kern="1200" dirty="0" smtClean="0"/>
            <a:t>Iniciativa</a:t>
          </a:r>
          <a:endParaRPr lang="pt-BR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800" kern="1200" dirty="0" smtClean="0"/>
            <a:t>Tomada de decisão</a:t>
          </a:r>
          <a:endParaRPr lang="pt-BR" sz="2800" kern="1200" dirty="0"/>
        </a:p>
      </dsp:txBody>
      <dsp:txXfrm>
        <a:off x="0" y="2041705"/>
        <a:ext cx="8258204" cy="1917337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1661E4-290B-4CB9-B18A-586174F1F6AE}">
      <dsp:nvSpPr>
        <dsp:cNvPr id="0" name=""/>
        <dsp:cNvSpPr/>
      </dsp:nvSpPr>
      <dsp:spPr>
        <a:xfrm>
          <a:off x="0" y="111694"/>
          <a:ext cx="8258175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Mapeamento das atividades</a:t>
          </a:r>
          <a:endParaRPr lang="pt-BR" sz="2700" kern="1200" dirty="0"/>
        </a:p>
      </dsp:txBody>
      <dsp:txXfrm>
        <a:off x="0" y="111694"/>
        <a:ext cx="8258175" cy="647595"/>
      </dsp:txXfrm>
    </dsp:sp>
    <dsp:sp modelId="{5224A170-F61F-4E65-8A4E-1E8D89449CEA}">
      <dsp:nvSpPr>
        <dsp:cNvPr id="0" name=""/>
        <dsp:cNvSpPr/>
      </dsp:nvSpPr>
      <dsp:spPr>
        <a:xfrm>
          <a:off x="0" y="837049"/>
          <a:ext cx="8258175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Identificação das funções</a:t>
          </a:r>
          <a:endParaRPr lang="pt-BR" sz="2700" kern="1200" dirty="0"/>
        </a:p>
      </dsp:txBody>
      <dsp:txXfrm>
        <a:off x="0" y="837049"/>
        <a:ext cx="8258175" cy="647595"/>
      </dsp:txXfrm>
    </dsp:sp>
    <dsp:sp modelId="{E4B2B329-BE5F-4129-AC85-C874E0E16DDD}">
      <dsp:nvSpPr>
        <dsp:cNvPr id="0" name=""/>
        <dsp:cNvSpPr/>
      </dsp:nvSpPr>
      <dsp:spPr>
        <a:xfrm>
          <a:off x="0" y="1562405"/>
          <a:ext cx="8258175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Descrição dos cargos e suas exigências (competências)</a:t>
          </a:r>
          <a:endParaRPr lang="pt-BR" sz="2700" kern="1200" dirty="0"/>
        </a:p>
      </dsp:txBody>
      <dsp:txXfrm>
        <a:off x="0" y="1562405"/>
        <a:ext cx="8258175" cy="647595"/>
      </dsp:txXfrm>
    </dsp:sp>
    <dsp:sp modelId="{F048A67A-9EF3-4AB9-A51B-5DE3AAB5419F}">
      <dsp:nvSpPr>
        <dsp:cNvPr id="0" name=""/>
        <dsp:cNvSpPr/>
      </dsp:nvSpPr>
      <dsp:spPr>
        <a:xfrm>
          <a:off x="0" y="2287760"/>
          <a:ext cx="8258175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Estabelecimento dos perfis (competências individuais)</a:t>
          </a:r>
          <a:endParaRPr lang="pt-BR" sz="2700" kern="1200" dirty="0"/>
        </a:p>
      </dsp:txBody>
      <dsp:txXfrm>
        <a:off x="0" y="2287760"/>
        <a:ext cx="8258175" cy="647595"/>
      </dsp:txXfrm>
    </dsp:sp>
    <dsp:sp modelId="{C725D394-FE78-4897-94DA-EE7DF936C3C1}">
      <dsp:nvSpPr>
        <dsp:cNvPr id="0" name=""/>
        <dsp:cNvSpPr/>
      </dsp:nvSpPr>
      <dsp:spPr>
        <a:xfrm>
          <a:off x="0" y="3013115"/>
          <a:ext cx="8258175" cy="6475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Definição dos critérios e parâmetros para planejamento</a:t>
          </a:r>
          <a:endParaRPr lang="pt-BR" sz="2700" kern="1200" dirty="0"/>
        </a:p>
      </dsp:txBody>
      <dsp:txXfrm>
        <a:off x="0" y="3013115"/>
        <a:ext cx="8258175" cy="647595"/>
      </dsp:txXfrm>
    </dsp:sp>
    <dsp:sp modelId="{6B057ACD-3511-4525-9976-40191906C9B9}">
      <dsp:nvSpPr>
        <dsp:cNvPr id="0" name=""/>
        <dsp:cNvSpPr/>
      </dsp:nvSpPr>
      <dsp:spPr>
        <a:xfrm>
          <a:off x="0" y="3660710"/>
          <a:ext cx="8258175" cy="726570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19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100" kern="1200" dirty="0" smtClean="0"/>
            <a:t>Necessidades de desenvolvimento pessoal e profissional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100" kern="1200" dirty="0" smtClean="0"/>
            <a:t>Captação e alocação de talentos</a:t>
          </a:r>
          <a:endParaRPr lang="pt-BR" sz="2100" kern="1200" dirty="0"/>
        </a:p>
      </dsp:txBody>
      <dsp:txXfrm>
        <a:off x="0" y="3660710"/>
        <a:ext cx="8258175" cy="7265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06A53E-DF43-4B8E-B3A4-5DC76E9FB2FD}">
      <dsp:nvSpPr>
        <dsp:cNvPr id="0" name=""/>
        <dsp:cNvSpPr/>
      </dsp:nvSpPr>
      <dsp:spPr>
        <a:xfrm rot="16200000">
          <a:off x="-1153101" y="1154109"/>
          <a:ext cx="4929222" cy="2621002"/>
        </a:xfrm>
        <a:prstGeom prst="flowChartManualOperation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021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smtClean="0">
              <a:solidFill>
                <a:srgbClr val="FF0000"/>
              </a:solidFill>
            </a:rPr>
            <a:t>Patrimonialista</a:t>
          </a:r>
          <a:endParaRPr lang="pt-BR" sz="2700" b="1" kern="1200" dirty="0">
            <a:solidFill>
              <a:srgbClr val="FF000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Até final do séc. XIX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Confusão entre o público e o privado</a:t>
          </a:r>
          <a:endParaRPr lang="pt-BR" sz="2100" kern="1200" dirty="0"/>
        </a:p>
      </dsp:txBody>
      <dsp:txXfrm rot="16200000">
        <a:off x="-1153101" y="1154109"/>
        <a:ext cx="4929222" cy="2621002"/>
      </dsp:txXfrm>
    </dsp:sp>
    <dsp:sp modelId="{D9D52579-A81C-415B-82D3-98449E14E5D0}">
      <dsp:nvSpPr>
        <dsp:cNvPr id="0" name=""/>
        <dsp:cNvSpPr/>
      </dsp:nvSpPr>
      <dsp:spPr>
        <a:xfrm rot="16200000">
          <a:off x="1664476" y="1154109"/>
          <a:ext cx="4929222" cy="2621002"/>
        </a:xfrm>
        <a:prstGeom prst="flowChartManualOperation">
          <a:avLst/>
        </a:prstGeom>
        <a:solidFill>
          <a:srgbClr val="FFFF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021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smtClean="0">
              <a:solidFill>
                <a:srgbClr val="FFFF00"/>
              </a:solidFill>
            </a:rPr>
            <a:t>Burocrática</a:t>
          </a:r>
          <a:endParaRPr lang="pt-BR" sz="2700" b="1" kern="1200" dirty="0">
            <a:solidFill>
              <a:srgbClr val="FFFF0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Começo do séc. XX (1936)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Valorização da coisa pública</a:t>
          </a:r>
          <a:endParaRPr lang="pt-BR" sz="2100" kern="1200" dirty="0"/>
        </a:p>
      </dsp:txBody>
      <dsp:txXfrm rot="16200000">
        <a:off x="1664476" y="1154109"/>
        <a:ext cx="4929222" cy="2621002"/>
      </dsp:txXfrm>
    </dsp:sp>
    <dsp:sp modelId="{72645812-B311-4C6E-954F-5BB080F13EA8}">
      <dsp:nvSpPr>
        <dsp:cNvPr id="0" name=""/>
        <dsp:cNvSpPr/>
      </dsp:nvSpPr>
      <dsp:spPr>
        <a:xfrm rot="16200000">
          <a:off x="4482054" y="1154109"/>
          <a:ext cx="4929222" cy="2621002"/>
        </a:xfrm>
        <a:prstGeom prst="flowChartManualOperation">
          <a:avLst/>
        </a:prstGeom>
        <a:solidFill>
          <a:srgbClr val="00FF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021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smtClean="0">
              <a:solidFill>
                <a:srgbClr val="00FF00"/>
              </a:solidFill>
            </a:rPr>
            <a:t>Gerencial</a:t>
          </a:r>
          <a:endParaRPr lang="pt-BR" sz="2700" b="1" kern="1200" dirty="0">
            <a:solidFill>
              <a:srgbClr val="00FF0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A partir dos anos </a:t>
          </a:r>
          <a:r>
            <a:rPr lang="pt-BR" sz="2100" kern="1200" dirty="0" smtClean="0"/>
            <a:t>90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Foco nos resultados</a:t>
          </a:r>
          <a:endParaRPr lang="pt-BR" sz="2100" kern="1200" dirty="0"/>
        </a:p>
      </dsp:txBody>
      <dsp:txXfrm rot="16200000">
        <a:off x="4482054" y="1154109"/>
        <a:ext cx="4929222" cy="2621002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1661E4-290B-4CB9-B18A-586174F1F6AE}">
      <dsp:nvSpPr>
        <dsp:cNvPr id="0" name=""/>
        <dsp:cNvSpPr/>
      </dsp:nvSpPr>
      <dsp:spPr>
        <a:xfrm>
          <a:off x="0" y="46085"/>
          <a:ext cx="8258175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Estabelecimento de políticas</a:t>
          </a:r>
          <a:endParaRPr lang="pt-BR" sz="3100" kern="1200" dirty="0"/>
        </a:p>
      </dsp:txBody>
      <dsp:txXfrm>
        <a:off x="0" y="46085"/>
        <a:ext cx="8258175" cy="743535"/>
      </dsp:txXfrm>
    </dsp:sp>
    <dsp:sp modelId="{1C51402C-6CC9-49A2-9387-8288853216FA}">
      <dsp:nvSpPr>
        <dsp:cNvPr id="0" name=""/>
        <dsp:cNvSpPr/>
      </dsp:nvSpPr>
      <dsp:spPr>
        <a:xfrm>
          <a:off x="0" y="789620"/>
          <a:ext cx="8258175" cy="1668420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19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 smtClean="0"/>
            <a:t>Remuneratórias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 smtClean="0"/>
            <a:t>Recrutamento e Seleção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 smtClean="0"/>
            <a:t>Incentivo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 smtClean="0"/>
            <a:t>Qualidade de vida</a:t>
          </a:r>
          <a:endParaRPr lang="pt-BR" sz="2400" kern="1200" dirty="0"/>
        </a:p>
      </dsp:txBody>
      <dsp:txXfrm>
        <a:off x="0" y="789620"/>
        <a:ext cx="8258175" cy="1668420"/>
      </dsp:txXfrm>
    </dsp:sp>
    <dsp:sp modelId="{E4B2B329-BE5F-4129-AC85-C874E0E16DDD}">
      <dsp:nvSpPr>
        <dsp:cNvPr id="0" name=""/>
        <dsp:cNvSpPr/>
      </dsp:nvSpPr>
      <dsp:spPr>
        <a:xfrm>
          <a:off x="0" y="2458040"/>
          <a:ext cx="8258175" cy="743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Avaliação e acompanhamento</a:t>
          </a:r>
          <a:endParaRPr lang="pt-BR" sz="3100" kern="1200" dirty="0"/>
        </a:p>
      </dsp:txBody>
      <dsp:txXfrm>
        <a:off x="0" y="2458040"/>
        <a:ext cx="8258175" cy="743535"/>
      </dsp:txXfrm>
    </dsp:sp>
    <dsp:sp modelId="{82E8A3D7-5B11-474E-88FB-1B1E11CF87F2}">
      <dsp:nvSpPr>
        <dsp:cNvPr id="0" name=""/>
        <dsp:cNvSpPr/>
      </dsp:nvSpPr>
      <dsp:spPr>
        <a:xfrm>
          <a:off x="0" y="3201575"/>
          <a:ext cx="8258175" cy="125131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19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 smtClean="0"/>
            <a:t>Exigências de aperfeiçoamento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 smtClean="0"/>
            <a:t>Desempenho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 smtClean="0"/>
            <a:t>Movimentação funcional</a:t>
          </a:r>
          <a:endParaRPr lang="pt-BR" sz="2400" kern="1200" dirty="0"/>
        </a:p>
      </dsp:txBody>
      <dsp:txXfrm>
        <a:off x="0" y="3201575"/>
        <a:ext cx="8258175" cy="1251315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9C6D77-81C4-4B62-AA0B-AB21BEEBEBA7}">
      <dsp:nvSpPr>
        <dsp:cNvPr id="0" name=""/>
        <dsp:cNvSpPr/>
      </dsp:nvSpPr>
      <dsp:spPr>
        <a:xfrm>
          <a:off x="0" y="47"/>
          <a:ext cx="8258204" cy="14901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Motivação = motivo para ação (resultado de estímulos internos e externos)</a:t>
          </a:r>
          <a:endParaRPr lang="pt-BR" sz="2800" kern="1200" dirty="0"/>
        </a:p>
      </dsp:txBody>
      <dsp:txXfrm>
        <a:off x="0" y="47"/>
        <a:ext cx="8258204" cy="1490104"/>
      </dsp:txXfrm>
    </dsp:sp>
    <dsp:sp modelId="{217BBAAB-BB49-46C7-ADBB-85C81C64FEF4}">
      <dsp:nvSpPr>
        <dsp:cNvPr id="0" name=""/>
        <dsp:cNvSpPr/>
      </dsp:nvSpPr>
      <dsp:spPr>
        <a:xfrm>
          <a:off x="0" y="1504045"/>
          <a:ext cx="8258204" cy="1490104"/>
        </a:xfrm>
        <a:prstGeom prst="roundRect">
          <a:avLst/>
        </a:prstGeom>
        <a:solidFill>
          <a:schemeClr val="accent2">
            <a:hueOff val="4418186"/>
            <a:satOff val="0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Intrínseca: Fatores externos geram insatisfação</a:t>
          </a:r>
          <a:endParaRPr lang="pt-BR" sz="2800" kern="1200" dirty="0"/>
        </a:p>
      </dsp:txBody>
      <dsp:txXfrm>
        <a:off x="0" y="1504045"/>
        <a:ext cx="8258204" cy="1490104"/>
      </dsp:txXfrm>
    </dsp:sp>
    <dsp:sp modelId="{B893D848-02BD-4ED9-BE3E-8261A869B80D}">
      <dsp:nvSpPr>
        <dsp:cNvPr id="0" name=""/>
        <dsp:cNvSpPr/>
      </dsp:nvSpPr>
      <dsp:spPr>
        <a:xfrm>
          <a:off x="0" y="3008044"/>
          <a:ext cx="8258204" cy="1490104"/>
        </a:xfrm>
        <a:prstGeom prst="roundRect">
          <a:avLst/>
        </a:prstGeom>
        <a:solidFill>
          <a:schemeClr val="accent2">
            <a:hueOff val="8836372"/>
            <a:satOff val="0"/>
            <a:lumOff val="-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Motivação é hierarquizada pelas necessidades: à medida que uma necessidade é satisfeita, surge outra em seu lugar</a:t>
          </a:r>
          <a:endParaRPr lang="pt-BR" sz="2800" kern="1200" dirty="0"/>
        </a:p>
      </dsp:txBody>
      <dsp:txXfrm>
        <a:off x="0" y="3008044"/>
        <a:ext cx="8258204" cy="1490104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C35397-B4BA-4EFD-A033-B29CC97B93CF}">
      <dsp:nvSpPr>
        <dsp:cNvPr id="0" name=""/>
        <dsp:cNvSpPr/>
      </dsp:nvSpPr>
      <dsp:spPr>
        <a:xfrm>
          <a:off x="3303270" y="0"/>
          <a:ext cx="1651635" cy="899795"/>
        </a:xfrm>
        <a:prstGeom prst="trapezoid">
          <a:avLst>
            <a:gd name="adj" fmla="val 9177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Auto realização</a:t>
          </a:r>
          <a:endParaRPr lang="pt-BR" sz="2900" kern="1200" dirty="0"/>
        </a:p>
      </dsp:txBody>
      <dsp:txXfrm>
        <a:off x="3303270" y="0"/>
        <a:ext cx="1651635" cy="899795"/>
      </dsp:txXfrm>
    </dsp:sp>
    <dsp:sp modelId="{576CF3C7-6ED9-4CEE-81F4-6E98152BE1E5}">
      <dsp:nvSpPr>
        <dsp:cNvPr id="0" name=""/>
        <dsp:cNvSpPr/>
      </dsp:nvSpPr>
      <dsp:spPr>
        <a:xfrm>
          <a:off x="2477452" y="899795"/>
          <a:ext cx="3303270" cy="899795"/>
        </a:xfrm>
        <a:prstGeom prst="trapezoid">
          <a:avLst>
            <a:gd name="adj" fmla="val 9177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Autoestima</a:t>
          </a:r>
          <a:endParaRPr lang="pt-BR" sz="2900" kern="1200" dirty="0"/>
        </a:p>
      </dsp:txBody>
      <dsp:txXfrm>
        <a:off x="3055524" y="899795"/>
        <a:ext cx="2147125" cy="899795"/>
      </dsp:txXfrm>
    </dsp:sp>
    <dsp:sp modelId="{651791E0-8DC6-45FF-BD27-C7A408C5C373}">
      <dsp:nvSpPr>
        <dsp:cNvPr id="0" name=""/>
        <dsp:cNvSpPr/>
      </dsp:nvSpPr>
      <dsp:spPr>
        <a:xfrm>
          <a:off x="1651634" y="1799590"/>
          <a:ext cx="4954905" cy="899795"/>
        </a:xfrm>
        <a:prstGeom prst="trapezoid">
          <a:avLst>
            <a:gd name="adj" fmla="val 9177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Necessidades Sociais</a:t>
          </a:r>
          <a:endParaRPr lang="pt-BR" sz="2900" kern="1200" dirty="0"/>
        </a:p>
      </dsp:txBody>
      <dsp:txXfrm>
        <a:off x="2518743" y="1799590"/>
        <a:ext cx="3220688" cy="899795"/>
      </dsp:txXfrm>
    </dsp:sp>
    <dsp:sp modelId="{FF07BF68-D109-4BDD-9860-197F10471A5B}">
      <dsp:nvSpPr>
        <dsp:cNvPr id="0" name=""/>
        <dsp:cNvSpPr/>
      </dsp:nvSpPr>
      <dsp:spPr>
        <a:xfrm>
          <a:off x="825817" y="2699384"/>
          <a:ext cx="6606540" cy="899795"/>
        </a:xfrm>
        <a:prstGeom prst="trapezoid">
          <a:avLst>
            <a:gd name="adj" fmla="val 9177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Necessidades de Segurança</a:t>
          </a:r>
          <a:endParaRPr lang="pt-BR" sz="2900" kern="1200" dirty="0"/>
        </a:p>
      </dsp:txBody>
      <dsp:txXfrm>
        <a:off x="1981961" y="2699384"/>
        <a:ext cx="4294251" cy="899795"/>
      </dsp:txXfrm>
    </dsp:sp>
    <dsp:sp modelId="{1B47B41F-C795-4035-9EEF-8327BC8FF401}">
      <dsp:nvSpPr>
        <dsp:cNvPr id="0" name=""/>
        <dsp:cNvSpPr/>
      </dsp:nvSpPr>
      <dsp:spPr>
        <a:xfrm>
          <a:off x="0" y="3599180"/>
          <a:ext cx="8258175" cy="899795"/>
        </a:xfrm>
        <a:prstGeom prst="trapezoid">
          <a:avLst>
            <a:gd name="adj" fmla="val 9177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Necessidades Fisiológicas</a:t>
          </a:r>
          <a:endParaRPr lang="pt-BR" sz="2900" kern="1200" dirty="0"/>
        </a:p>
      </dsp:txBody>
      <dsp:txXfrm>
        <a:off x="1445180" y="3599180"/>
        <a:ext cx="5367813" cy="8997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39B487-82EA-4057-98C7-760AB8FB398D}">
      <dsp:nvSpPr>
        <dsp:cNvPr id="0" name=""/>
        <dsp:cNvSpPr/>
      </dsp:nvSpPr>
      <dsp:spPr>
        <a:xfrm>
          <a:off x="0" y="0"/>
          <a:ext cx="82582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500">
            <a:schemeClr val="accent2"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4DF961-7216-45C4-B2EB-D4A4262B778E}">
      <dsp:nvSpPr>
        <dsp:cNvPr id="0" name=""/>
        <dsp:cNvSpPr/>
      </dsp:nvSpPr>
      <dsp:spPr>
        <a:xfrm>
          <a:off x="0" y="0"/>
          <a:ext cx="8258204" cy="62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Racionalismo</a:t>
          </a:r>
          <a:endParaRPr lang="pt-BR" sz="2800" kern="1200"/>
        </a:p>
      </dsp:txBody>
      <dsp:txXfrm>
        <a:off x="0" y="0"/>
        <a:ext cx="8258204" cy="621069"/>
      </dsp:txXfrm>
    </dsp:sp>
    <dsp:sp modelId="{5DCDF2BF-2BA3-4F23-9FDB-BEC4CDD3A248}">
      <dsp:nvSpPr>
        <dsp:cNvPr id="0" name=""/>
        <dsp:cNvSpPr/>
      </dsp:nvSpPr>
      <dsp:spPr>
        <a:xfrm>
          <a:off x="0" y="621068"/>
          <a:ext cx="8258204" cy="0"/>
        </a:xfrm>
        <a:prstGeom prst="line">
          <a:avLst/>
        </a:prstGeom>
        <a:gradFill rotWithShape="0">
          <a:gsLst>
            <a:gs pos="0">
              <a:schemeClr val="accent2">
                <a:hueOff val="1262339"/>
                <a:satOff val="0"/>
                <a:lumOff val="-448"/>
                <a:alphaOff val="0"/>
                <a:tint val="48000"/>
                <a:satMod val="138000"/>
              </a:schemeClr>
            </a:gs>
            <a:gs pos="25000">
              <a:schemeClr val="accent2">
                <a:hueOff val="1262339"/>
                <a:satOff val="0"/>
                <a:lumOff val="-448"/>
                <a:alphaOff val="0"/>
                <a:tint val="85000"/>
              </a:schemeClr>
            </a:gs>
            <a:gs pos="40000">
              <a:schemeClr val="accent2">
                <a:hueOff val="1262339"/>
                <a:satOff val="0"/>
                <a:lumOff val="-448"/>
                <a:alphaOff val="0"/>
                <a:tint val="92000"/>
              </a:schemeClr>
            </a:gs>
            <a:gs pos="50000">
              <a:schemeClr val="accent2">
                <a:hueOff val="1262339"/>
                <a:satOff val="0"/>
                <a:lumOff val="-448"/>
                <a:alphaOff val="0"/>
                <a:tint val="93000"/>
              </a:schemeClr>
            </a:gs>
            <a:gs pos="60000">
              <a:schemeClr val="accent2">
                <a:hueOff val="1262339"/>
                <a:satOff val="0"/>
                <a:lumOff val="-448"/>
                <a:alphaOff val="0"/>
                <a:tint val="92000"/>
              </a:schemeClr>
            </a:gs>
            <a:gs pos="75000">
              <a:schemeClr val="accent2">
                <a:hueOff val="1262339"/>
                <a:satOff val="0"/>
                <a:lumOff val="-448"/>
                <a:alphaOff val="0"/>
                <a:tint val="83000"/>
                <a:satMod val="108000"/>
              </a:schemeClr>
            </a:gs>
            <a:gs pos="100000">
              <a:schemeClr val="accent2">
                <a:hueOff val="1262339"/>
                <a:satOff val="0"/>
                <a:lumOff val="-448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1262339"/>
              <a:satOff val="0"/>
              <a:lumOff val="-448"/>
              <a:alphaOff val="0"/>
            </a:schemeClr>
          </a:solidFill>
          <a:prstDash val="solid"/>
        </a:ln>
        <a:effectLst>
          <a:glow rad="101500">
            <a:schemeClr val="accent2">
              <a:hueOff val="1262339"/>
              <a:satOff val="0"/>
              <a:lumOff val="-448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2">
              <a:hueOff val="1262339"/>
              <a:satOff val="0"/>
              <a:lumOff val="-448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87DC0C-5F9D-424A-A6A1-68367C9E7628}">
      <dsp:nvSpPr>
        <dsp:cNvPr id="0" name=""/>
        <dsp:cNvSpPr/>
      </dsp:nvSpPr>
      <dsp:spPr>
        <a:xfrm>
          <a:off x="0" y="621069"/>
          <a:ext cx="8258204" cy="62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Organização formal</a:t>
          </a:r>
          <a:endParaRPr lang="pt-BR" sz="2800" kern="1200"/>
        </a:p>
      </dsp:txBody>
      <dsp:txXfrm>
        <a:off x="0" y="621069"/>
        <a:ext cx="8258204" cy="621069"/>
      </dsp:txXfrm>
    </dsp:sp>
    <dsp:sp modelId="{BE09B726-6282-459D-9E36-5E50350A5792}">
      <dsp:nvSpPr>
        <dsp:cNvPr id="0" name=""/>
        <dsp:cNvSpPr/>
      </dsp:nvSpPr>
      <dsp:spPr>
        <a:xfrm>
          <a:off x="0" y="1242137"/>
          <a:ext cx="8258204" cy="0"/>
        </a:xfrm>
        <a:prstGeom prst="line">
          <a:avLst/>
        </a:prstGeom>
        <a:gradFill rotWithShape="0">
          <a:gsLst>
            <a:gs pos="0">
              <a:schemeClr val="accent2">
                <a:hueOff val="2524678"/>
                <a:satOff val="0"/>
                <a:lumOff val="-896"/>
                <a:alphaOff val="0"/>
                <a:tint val="48000"/>
                <a:satMod val="138000"/>
              </a:schemeClr>
            </a:gs>
            <a:gs pos="25000">
              <a:schemeClr val="accent2">
                <a:hueOff val="2524678"/>
                <a:satOff val="0"/>
                <a:lumOff val="-896"/>
                <a:alphaOff val="0"/>
                <a:tint val="85000"/>
              </a:schemeClr>
            </a:gs>
            <a:gs pos="40000">
              <a:schemeClr val="accent2">
                <a:hueOff val="2524678"/>
                <a:satOff val="0"/>
                <a:lumOff val="-896"/>
                <a:alphaOff val="0"/>
                <a:tint val="92000"/>
              </a:schemeClr>
            </a:gs>
            <a:gs pos="50000">
              <a:schemeClr val="accent2">
                <a:hueOff val="2524678"/>
                <a:satOff val="0"/>
                <a:lumOff val="-896"/>
                <a:alphaOff val="0"/>
                <a:tint val="93000"/>
              </a:schemeClr>
            </a:gs>
            <a:gs pos="60000">
              <a:schemeClr val="accent2">
                <a:hueOff val="2524678"/>
                <a:satOff val="0"/>
                <a:lumOff val="-896"/>
                <a:alphaOff val="0"/>
                <a:tint val="92000"/>
              </a:schemeClr>
            </a:gs>
            <a:gs pos="75000">
              <a:schemeClr val="accent2">
                <a:hueOff val="2524678"/>
                <a:satOff val="0"/>
                <a:lumOff val="-896"/>
                <a:alphaOff val="0"/>
                <a:tint val="83000"/>
                <a:satMod val="108000"/>
              </a:schemeClr>
            </a:gs>
            <a:gs pos="100000">
              <a:schemeClr val="accent2">
                <a:hueOff val="2524678"/>
                <a:satOff val="0"/>
                <a:lumOff val="-896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2524678"/>
              <a:satOff val="0"/>
              <a:lumOff val="-896"/>
              <a:alphaOff val="0"/>
            </a:schemeClr>
          </a:solidFill>
          <a:prstDash val="solid"/>
        </a:ln>
        <a:effectLst>
          <a:glow rad="101500">
            <a:schemeClr val="accent2">
              <a:hueOff val="2524678"/>
              <a:satOff val="0"/>
              <a:lumOff val="-896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2">
              <a:hueOff val="2524678"/>
              <a:satOff val="0"/>
              <a:lumOff val="-896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09EC3F-A78E-4CFD-A9D9-5983FB9F6F27}">
      <dsp:nvSpPr>
        <dsp:cNvPr id="0" name=""/>
        <dsp:cNvSpPr/>
      </dsp:nvSpPr>
      <dsp:spPr>
        <a:xfrm>
          <a:off x="0" y="1242138"/>
          <a:ext cx="8258204" cy="62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Regulamentação e Normatização</a:t>
          </a:r>
          <a:endParaRPr lang="pt-BR" sz="2800" kern="1200"/>
        </a:p>
      </dsp:txBody>
      <dsp:txXfrm>
        <a:off x="0" y="1242138"/>
        <a:ext cx="8258204" cy="621069"/>
      </dsp:txXfrm>
    </dsp:sp>
    <dsp:sp modelId="{3F3A5A74-4408-4BC8-9536-AF30776C72C3}">
      <dsp:nvSpPr>
        <dsp:cNvPr id="0" name=""/>
        <dsp:cNvSpPr/>
      </dsp:nvSpPr>
      <dsp:spPr>
        <a:xfrm>
          <a:off x="0" y="1863206"/>
          <a:ext cx="8258204" cy="0"/>
        </a:xfrm>
        <a:prstGeom prst="line">
          <a:avLst/>
        </a:prstGeom>
        <a:gradFill rotWithShape="0">
          <a:gsLst>
            <a:gs pos="0">
              <a:schemeClr val="accent2">
                <a:hueOff val="3787017"/>
                <a:satOff val="0"/>
                <a:lumOff val="-1344"/>
                <a:alphaOff val="0"/>
                <a:tint val="48000"/>
                <a:satMod val="138000"/>
              </a:schemeClr>
            </a:gs>
            <a:gs pos="25000">
              <a:schemeClr val="accent2">
                <a:hueOff val="3787017"/>
                <a:satOff val="0"/>
                <a:lumOff val="-1344"/>
                <a:alphaOff val="0"/>
                <a:tint val="85000"/>
              </a:schemeClr>
            </a:gs>
            <a:gs pos="40000">
              <a:schemeClr val="accent2">
                <a:hueOff val="3787017"/>
                <a:satOff val="0"/>
                <a:lumOff val="-1344"/>
                <a:alphaOff val="0"/>
                <a:tint val="92000"/>
              </a:schemeClr>
            </a:gs>
            <a:gs pos="50000">
              <a:schemeClr val="accent2">
                <a:hueOff val="3787017"/>
                <a:satOff val="0"/>
                <a:lumOff val="-1344"/>
                <a:alphaOff val="0"/>
                <a:tint val="93000"/>
              </a:schemeClr>
            </a:gs>
            <a:gs pos="60000">
              <a:schemeClr val="accent2">
                <a:hueOff val="3787017"/>
                <a:satOff val="0"/>
                <a:lumOff val="-1344"/>
                <a:alphaOff val="0"/>
                <a:tint val="92000"/>
              </a:schemeClr>
            </a:gs>
            <a:gs pos="75000">
              <a:schemeClr val="accent2">
                <a:hueOff val="3787017"/>
                <a:satOff val="0"/>
                <a:lumOff val="-1344"/>
                <a:alphaOff val="0"/>
                <a:tint val="83000"/>
                <a:satMod val="108000"/>
              </a:schemeClr>
            </a:gs>
            <a:gs pos="100000">
              <a:schemeClr val="accent2">
                <a:hueOff val="3787017"/>
                <a:satOff val="0"/>
                <a:lumOff val="-1344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3787017"/>
              <a:satOff val="0"/>
              <a:lumOff val="-1344"/>
              <a:alphaOff val="0"/>
            </a:schemeClr>
          </a:solidFill>
          <a:prstDash val="solid"/>
        </a:ln>
        <a:effectLst>
          <a:glow rad="101500">
            <a:schemeClr val="accent2">
              <a:hueOff val="3787017"/>
              <a:satOff val="0"/>
              <a:lumOff val="-1344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2">
              <a:hueOff val="3787017"/>
              <a:satOff val="0"/>
              <a:lumOff val="-1344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63E109-B277-40CF-A9F8-E62747F3838E}">
      <dsp:nvSpPr>
        <dsp:cNvPr id="0" name=""/>
        <dsp:cNvSpPr/>
      </dsp:nvSpPr>
      <dsp:spPr>
        <a:xfrm>
          <a:off x="0" y="1863207"/>
          <a:ext cx="8258204" cy="62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Divisão e especialização do trabalho</a:t>
          </a:r>
          <a:endParaRPr lang="pt-BR" sz="2800" kern="1200"/>
        </a:p>
      </dsp:txBody>
      <dsp:txXfrm>
        <a:off x="0" y="1863207"/>
        <a:ext cx="8258204" cy="621069"/>
      </dsp:txXfrm>
    </dsp:sp>
    <dsp:sp modelId="{D4817357-2F8B-460D-B903-F0EADCBA8213}">
      <dsp:nvSpPr>
        <dsp:cNvPr id="0" name=""/>
        <dsp:cNvSpPr/>
      </dsp:nvSpPr>
      <dsp:spPr>
        <a:xfrm>
          <a:off x="0" y="2484275"/>
          <a:ext cx="8258204" cy="0"/>
        </a:xfrm>
        <a:prstGeom prst="line">
          <a:avLst/>
        </a:prstGeom>
        <a:gradFill rotWithShape="0">
          <a:gsLst>
            <a:gs pos="0">
              <a:schemeClr val="accent2">
                <a:hueOff val="5049356"/>
                <a:satOff val="0"/>
                <a:lumOff val="-1793"/>
                <a:alphaOff val="0"/>
                <a:tint val="48000"/>
                <a:satMod val="138000"/>
              </a:schemeClr>
            </a:gs>
            <a:gs pos="25000">
              <a:schemeClr val="accent2">
                <a:hueOff val="5049356"/>
                <a:satOff val="0"/>
                <a:lumOff val="-1793"/>
                <a:alphaOff val="0"/>
                <a:tint val="85000"/>
              </a:schemeClr>
            </a:gs>
            <a:gs pos="40000">
              <a:schemeClr val="accent2">
                <a:hueOff val="5049356"/>
                <a:satOff val="0"/>
                <a:lumOff val="-1793"/>
                <a:alphaOff val="0"/>
                <a:tint val="92000"/>
              </a:schemeClr>
            </a:gs>
            <a:gs pos="50000">
              <a:schemeClr val="accent2">
                <a:hueOff val="5049356"/>
                <a:satOff val="0"/>
                <a:lumOff val="-1793"/>
                <a:alphaOff val="0"/>
                <a:tint val="93000"/>
              </a:schemeClr>
            </a:gs>
            <a:gs pos="60000">
              <a:schemeClr val="accent2">
                <a:hueOff val="5049356"/>
                <a:satOff val="0"/>
                <a:lumOff val="-1793"/>
                <a:alphaOff val="0"/>
                <a:tint val="92000"/>
              </a:schemeClr>
            </a:gs>
            <a:gs pos="75000">
              <a:schemeClr val="accent2">
                <a:hueOff val="5049356"/>
                <a:satOff val="0"/>
                <a:lumOff val="-1793"/>
                <a:alphaOff val="0"/>
                <a:tint val="83000"/>
                <a:satMod val="108000"/>
              </a:schemeClr>
            </a:gs>
            <a:gs pos="100000">
              <a:schemeClr val="accent2">
                <a:hueOff val="5049356"/>
                <a:satOff val="0"/>
                <a:lumOff val="-1793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5049356"/>
              <a:satOff val="0"/>
              <a:lumOff val="-1793"/>
              <a:alphaOff val="0"/>
            </a:schemeClr>
          </a:solidFill>
          <a:prstDash val="solid"/>
        </a:ln>
        <a:effectLst>
          <a:glow rad="101500">
            <a:schemeClr val="accent2">
              <a:hueOff val="5049356"/>
              <a:satOff val="0"/>
              <a:lumOff val="-1793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2">
              <a:hueOff val="5049356"/>
              <a:satOff val="0"/>
              <a:lumOff val="-1793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95A9EA-EC6A-415C-84F4-64C2AACD0343}">
      <dsp:nvSpPr>
        <dsp:cNvPr id="0" name=""/>
        <dsp:cNvSpPr/>
      </dsp:nvSpPr>
      <dsp:spPr>
        <a:xfrm>
          <a:off x="0" y="2484276"/>
          <a:ext cx="8258204" cy="62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Profissionalização</a:t>
          </a:r>
          <a:endParaRPr lang="pt-BR" sz="2800" kern="1200"/>
        </a:p>
      </dsp:txBody>
      <dsp:txXfrm>
        <a:off x="0" y="2484276"/>
        <a:ext cx="8258204" cy="621069"/>
      </dsp:txXfrm>
    </dsp:sp>
    <dsp:sp modelId="{BD5243C8-016F-453C-BE52-D567BC90E33B}">
      <dsp:nvSpPr>
        <dsp:cNvPr id="0" name=""/>
        <dsp:cNvSpPr/>
      </dsp:nvSpPr>
      <dsp:spPr>
        <a:xfrm>
          <a:off x="0" y="3105345"/>
          <a:ext cx="8258204" cy="0"/>
        </a:xfrm>
        <a:prstGeom prst="line">
          <a:avLst/>
        </a:prstGeom>
        <a:gradFill rotWithShape="0">
          <a:gsLst>
            <a:gs pos="0">
              <a:schemeClr val="accent2">
                <a:hueOff val="6311694"/>
                <a:satOff val="0"/>
                <a:lumOff val="-2241"/>
                <a:alphaOff val="0"/>
                <a:tint val="48000"/>
                <a:satMod val="138000"/>
              </a:schemeClr>
            </a:gs>
            <a:gs pos="25000">
              <a:schemeClr val="accent2">
                <a:hueOff val="6311694"/>
                <a:satOff val="0"/>
                <a:lumOff val="-2241"/>
                <a:alphaOff val="0"/>
                <a:tint val="85000"/>
              </a:schemeClr>
            </a:gs>
            <a:gs pos="40000">
              <a:schemeClr val="accent2">
                <a:hueOff val="6311694"/>
                <a:satOff val="0"/>
                <a:lumOff val="-2241"/>
                <a:alphaOff val="0"/>
                <a:tint val="92000"/>
              </a:schemeClr>
            </a:gs>
            <a:gs pos="50000">
              <a:schemeClr val="accent2">
                <a:hueOff val="6311694"/>
                <a:satOff val="0"/>
                <a:lumOff val="-2241"/>
                <a:alphaOff val="0"/>
                <a:tint val="93000"/>
              </a:schemeClr>
            </a:gs>
            <a:gs pos="60000">
              <a:schemeClr val="accent2">
                <a:hueOff val="6311694"/>
                <a:satOff val="0"/>
                <a:lumOff val="-2241"/>
                <a:alphaOff val="0"/>
                <a:tint val="92000"/>
              </a:schemeClr>
            </a:gs>
            <a:gs pos="75000">
              <a:schemeClr val="accent2">
                <a:hueOff val="6311694"/>
                <a:satOff val="0"/>
                <a:lumOff val="-2241"/>
                <a:alphaOff val="0"/>
                <a:tint val="83000"/>
                <a:satMod val="108000"/>
              </a:schemeClr>
            </a:gs>
            <a:gs pos="100000">
              <a:schemeClr val="accent2">
                <a:hueOff val="6311694"/>
                <a:satOff val="0"/>
                <a:lumOff val="-2241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6311694"/>
              <a:satOff val="0"/>
              <a:lumOff val="-2241"/>
              <a:alphaOff val="0"/>
            </a:schemeClr>
          </a:solidFill>
          <a:prstDash val="solid"/>
        </a:ln>
        <a:effectLst>
          <a:glow rad="101500">
            <a:schemeClr val="accent2">
              <a:hueOff val="6311694"/>
              <a:satOff val="0"/>
              <a:lumOff val="-2241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2">
              <a:hueOff val="6311694"/>
              <a:satOff val="0"/>
              <a:lumOff val="-2241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538E35-E866-448D-ABDF-9F6935C7F039}">
      <dsp:nvSpPr>
        <dsp:cNvPr id="0" name=""/>
        <dsp:cNvSpPr/>
      </dsp:nvSpPr>
      <dsp:spPr>
        <a:xfrm>
          <a:off x="0" y="3105344"/>
          <a:ext cx="8258204" cy="62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Hierarquização</a:t>
          </a:r>
          <a:endParaRPr lang="pt-BR" sz="2800" kern="1200"/>
        </a:p>
      </dsp:txBody>
      <dsp:txXfrm>
        <a:off x="0" y="3105344"/>
        <a:ext cx="8258204" cy="621069"/>
      </dsp:txXfrm>
    </dsp:sp>
    <dsp:sp modelId="{C93D9F5A-4781-479D-93D1-DD101A76F5BE}">
      <dsp:nvSpPr>
        <dsp:cNvPr id="0" name=""/>
        <dsp:cNvSpPr/>
      </dsp:nvSpPr>
      <dsp:spPr>
        <a:xfrm>
          <a:off x="0" y="3726413"/>
          <a:ext cx="8258204" cy="0"/>
        </a:xfrm>
        <a:prstGeom prst="line">
          <a:avLst/>
        </a:prstGeom>
        <a:gradFill rotWithShape="0">
          <a:gsLst>
            <a:gs pos="0">
              <a:schemeClr val="accent2">
                <a:hueOff val="7574034"/>
                <a:satOff val="0"/>
                <a:lumOff val="-2689"/>
                <a:alphaOff val="0"/>
                <a:tint val="48000"/>
                <a:satMod val="138000"/>
              </a:schemeClr>
            </a:gs>
            <a:gs pos="25000">
              <a:schemeClr val="accent2">
                <a:hueOff val="7574034"/>
                <a:satOff val="0"/>
                <a:lumOff val="-2689"/>
                <a:alphaOff val="0"/>
                <a:tint val="85000"/>
              </a:schemeClr>
            </a:gs>
            <a:gs pos="40000">
              <a:schemeClr val="accent2">
                <a:hueOff val="7574034"/>
                <a:satOff val="0"/>
                <a:lumOff val="-2689"/>
                <a:alphaOff val="0"/>
                <a:tint val="92000"/>
              </a:schemeClr>
            </a:gs>
            <a:gs pos="50000">
              <a:schemeClr val="accent2">
                <a:hueOff val="7574034"/>
                <a:satOff val="0"/>
                <a:lumOff val="-2689"/>
                <a:alphaOff val="0"/>
                <a:tint val="93000"/>
              </a:schemeClr>
            </a:gs>
            <a:gs pos="60000">
              <a:schemeClr val="accent2">
                <a:hueOff val="7574034"/>
                <a:satOff val="0"/>
                <a:lumOff val="-2689"/>
                <a:alphaOff val="0"/>
                <a:tint val="92000"/>
              </a:schemeClr>
            </a:gs>
            <a:gs pos="75000">
              <a:schemeClr val="accent2">
                <a:hueOff val="7574034"/>
                <a:satOff val="0"/>
                <a:lumOff val="-2689"/>
                <a:alphaOff val="0"/>
                <a:tint val="83000"/>
                <a:satMod val="108000"/>
              </a:schemeClr>
            </a:gs>
            <a:gs pos="100000">
              <a:schemeClr val="accent2">
                <a:hueOff val="7574034"/>
                <a:satOff val="0"/>
                <a:lumOff val="-2689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7574034"/>
              <a:satOff val="0"/>
              <a:lumOff val="-2689"/>
              <a:alphaOff val="0"/>
            </a:schemeClr>
          </a:solidFill>
          <a:prstDash val="solid"/>
        </a:ln>
        <a:effectLst>
          <a:glow rad="101500">
            <a:schemeClr val="accent2">
              <a:hueOff val="7574034"/>
              <a:satOff val="0"/>
              <a:lumOff val="-2689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2">
              <a:hueOff val="7574034"/>
              <a:satOff val="0"/>
              <a:lumOff val="-2689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44FADC-3D80-4963-9EA1-2F29EBB23E2B}">
      <dsp:nvSpPr>
        <dsp:cNvPr id="0" name=""/>
        <dsp:cNvSpPr/>
      </dsp:nvSpPr>
      <dsp:spPr>
        <a:xfrm>
          <a:off x="0" y="3726413"/>
          <a:ext cx="8258204" cy="62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Impessoalidade</a:t>
          </a:r>
          <a:endParaRPr lang="pt-BR" sz="2800" kern="1200"/>
        </a:p>
      </dsp:txBody>
      <dsp:txXfrm>
        <a:off x="0" y="3726413"/>
        <a:ext cx="8258204" cy="621069"/>
      </dsp:txXfrm>
    </dsp:sp>
    <dsp:sp modelId="{61AA6089-9F27-4B4F-ACF7-ACD6C40BCDEF}">
      <dsp:nvSpPr>
        <dsp:cNvPr id="0" name=""/>
        <dsp:cNvSpPr/>
      </dsp:nvSpPr>
      <dsp:spPr>
        <a:xfrm>
          <a:off x="0" y="4347483"/>
          <a:ext cx="8258204" cy="0"/>
        </a:xfrm>
        <a:prstGeom prst="line">
          <a:avLst/>
        </a:prstGeom>
        <a:gradFill rotWithShape="0">
          <a:gsLst>
            <a:gs pos="0">
              <a:schemeClr val="accent2">
                <a:hueOff val="8836372"/>
                <a:satOff val="0"/>
                <a:lumOff val="-3137"/>
                <a:alphaOff val="0"/>
                <a:tint val="48000"/>
                <a:satMod val="138000"/>
              </a:schemeClr>
            </a:gs>
            <a:gs pos="25000">
              <a:schemeClr val="accent2">
                <a:hueOff val="8836372"/>
                <a:satOff val="0"/>
                <a:lumOff val="-3137"/>
                <a:alphaOff val="0"/>
                <a:tint val="85000"/>
              </a:schemeClr>
            </a:gs>
            <a:gs pos="40000">
              <a:schemeClr val="accent2">
                <a:hueOff val="8836372"/>
                <a:satOff val="0"/>
                <a:lumOff val="-3137"/>
                <a:alphaOff val="0"/>
                <a:tint val="92000"/>
              </a:schemeClr>
            </a:gs>
            <a:gs pos="50000">
              <a:schemeClr val="accent2">
                <a:hueOff val="8836372"/>
                <a:satOff val="0"/>
                <a:lumOff val="-3137"/>
                <a:alphaOff val="0"/>
                <a:tint val="93000"/>
              </a:schemeClr>
            </a:gs>
            <a:gs pos="60000">
              <a:schemeClr val="accent2">
                <a:hueOff val="8836372"/>
                <a:satOff val="0"/>
                <a:lumOff val="-3137"/>
                <a:alphaOff val="0"/>
                <a:tint val="92000"/>
              </a:schemeClr>
            </a:gs>
            <a:gs pos="75000">
              <a:schemeClr val="accent2">
                <a:hueOff val="8836372"/>
                <a:satOff val="0"/>
                <a:lumOff val="-3137"/>
                <a:alphaOff val="0"/>
                <a:tint val="83000"/>
                <a:satMod val="108000"/>
              </a:schemeClr>
            </a:gs>
            <a:gs pos="100000">
              <a:schemeClr val="accent2">
                <a:hueOff val="8836372"/>
                <a:satOff val="0"/>
                <a:lumOff val="-3137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8836372"/>
              <a:satOff val="0"/>
              <a:lumOff val="-3137"/>
              <a:alphaOff val="0"/>
            </a:schemeClr>
          </a:solidFill>
          <a:prstDash val="solid"/>
        </a:ln>
        <a:effectLst>
          <a:glow rad="101500">
            <a:schemeClr val="accent2">
              <a:hueOff val="8836372"/>
              <a:satOff val="0"/>
              <a:lumOff val="-3137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2">
              <a:hueOff val="8836372"/>
              <a:satOff val="0"/>
              <a:lumOff val="-3137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474478-8F2B-448D-901D-F3184FC432D8}">
      <dsp:nvSpPr>
        <dsp:cNvPr id="0" name=""/>
        <dsp:cNvSpPr/>
      </dsp:nvSpPr>
      <dsp:spPr>
        <a:xfrm>
          <a:off x="0" y="4347482"/>
          <a:ext cx="8258204" cy="62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Meritocracia</a:t>
          </a:r>
          <a:endParaRPr lang="pt-BR" sz="2800" kern="1200"/>
        </a:p>
      </dsp:txBody>
      <dsp:txXfrm>
        <a:off x="0" y="4347482"/>
        <a:ext cx="8258204" cy="62106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AA2DCC-437A-438D-8235-993A3F1DAB22}">
      <dsp:nvSpPr>
        <dsp:cNvPr id="0" name=""/>
        <dsp:cNvSpPr/>
      </dsp:nvSpPr>
      <dsp:spPr>
        <a:xfrm>
          <a:off x="0" y="67174"/>
          <a:ext cx="4038600" cy="671580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rgbClr val="FFFF00"/>
              </a:solidFill>
            </a:rPr>
            <a:t>Impessoalidade:</a:t>
          </a:r>
          <a:endParaRPr lang="pt-BR" sz="2800" kern="1200" dirty="0">
            <a:solidFill>
              <a:srgbClr val="FFFF00"/>
            </a:solidFill>
          </a:endParaRPr>
        </a:p>
      </dsp:txBody>
      <dsp:txXfrm>
        <a:off x="0" y="67174"/>
        <a:ext cx="4038600" cy="671580"/>
      </dsp:txXfrm>
    </dsp:sp>
    <dsp:sp modelId="{D27B7290-F806-49BA-99B7-6F2335E32745}">
      <dsp:nvSpPr>
        <dsp:cNvPr id="0" name=""/>
        <dsp:cNvSpPr/>
      </dsp:nvSpPr>
      <dsp:spPr>
        <a:xfrm>
          <a:off x="0" y="738754"/>
          <a:ext cx="4038600" cy="101430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200" kern="1200" dirty="0" smtClean="0"/>
            <a:t>características pessoais do líder são importantes para a motivação</a:t>
          </a:r>
          <a:endParaRPr lang="pt-BR" sz="2200" kern="1200" dirty="0"/>
        </a:p>
      </dsp:txBody>
      <dsp:txXfrm>
        <a:off x="0" y="738754"/>
        <a:ext cx="4038600" cy="1014300"/>
      </dsp:txXfrm>
    </dsp:sp>
    <dsp:sp modelId="{EC18E386-E2DD-4C33-956D-F23B20A1A5B7}">
      <dsp:nvSpPr>
        <dsp:cNvPr id="0" name=""/>
        <dsp:cNvSpPr/>
      </dsp:nvSpPr>
      <dsp:spPr>
        <a:xfrm>
          <a:off x="0" y="1753054"/>
          <a:ext cx="4038600" cy="671580"/>
        </a:xfrm>
        <a:prstGeom prst="roundRect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rgbClr val="FFFF00"/>
              </a:solidFill>
            </a:rPr>
            <a:t>Especialização excessiva:</a:t>
          </a:r>
          <a:endParaRPr lang="pt-BR" sz="2800" kern="1200" dirty="0">
            <a:solidFill>
              <a:srgbClr val="FFFF00"/>
            </a:solidFill>
          </a:endParaRPr>
        </a:p>
      </dsp:txBody>
      <dsp:txXfrm>
        <a:off x="0" y="1753054"/>
        <a:ext cx="4038600" cy="671580"/>
      </dsp:txXfrm>
    </dsp:sp>
    <dsp:sp modelId="{52AC4313-3021-4D61-8BB0-C34D1BB32177}">
      <dsp:nvSpPr>
        <dsp:cNvPr id="0" name=""/>
        <dsp:cNvSpPr/>
      </dsp:nvSpPr>
      <dsp:spPr>
        <a:xfrm>
          <a:off x="0" y="2424634"/>
          <a:ext cx="4038600" cy="101430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200" kern="1200" dirty="0" smtClean="0"/>
            <a:t>multifuncionalidade é essencial, em alguns momentos</a:t>
          </a:r>
          <a:endParaRPr lang="pt-BR" sz="2200" kern="1200" dirty="0"/>
        </a:p>
      </dsp:txBody>
      <dsp:txXfrm>
        <a:off x="0" y="2424634"/>
        <a:ext cx="4038600" cy="1014300"/>
      </dsp:txXfrm>
    </dsp:sp>
    <dsp:sp modelId="{8FF2EF79-4207-4627-BFA3-6ED6E60C6C75}">
      <dsp:nvSpPr>
        <dsp:cNvPr id="0" name=""/>
        <dsp:cNvSpPr/>
      </dsp:nvSpPr>
      <dsp:spPr>
        <a:xfrm>
          <a:off x="0" y="3438934"/>
          <a:ext cx="4038600" cy="67158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rgbClr val="FFFF00"/>
              </a:solidFill>
            </a:rPr>
            <a:t>Meritocracia:</a:t>
          </a:r>
          <a:endParaRPr lang="pt-BR" sz="2800" kern="1200" dirty="0">
            <a:solidFill>
              <a:srgbClr val="FFFF00"/>
            </a:solidFill>
          </a:endParaRPr>
        </a:p>
      </dsp:txBody>
      <dsp:txXfrm>
        <a:off x="0" y="3438934"/>
        <a:ext cx="4038600" cy="671580"/>
      </dsp:txXfrm>
    </dsp:sp>
    <dsp:sp modelId="{11994B43-1484-47DC-94F3-5245B9203A54}">
      <dsp:nvSpPr>
        <dsp:cNvPr id="0" name=""/>
        <dsp:cNvSpPr/>
      </dsp:nvSpPr>
      <dsp:spPr>
        <a:xfrm>
          <a:off x="0" y="4110514"/>
          <a:ext cx="4038600" cy="69552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200" kern="1200" dirty="0" smtClean="0"/>
            <a:t>resistência à implantação de métodos de avaliação </a:t>
          </a:r>
          <a:endParaRPr lang="pt-BR" sz="2200" kern="1200" dirty="0"/>
        </a:p>
      </dsp:txBody>
      <dsp:txXfrm>
        <a:off x="0" y="4110514"/>
        <a:ext cx="4038600" cy="6955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DB6D7A-D7C2-4A26-8E6C-0B024243002F}">
      <dsp:nvSpPr>
        <dsp:cNvPr id="0" name=""/>
        <dsp:cNvSpPr/>
      </dsp:nvSpPr>
      <dsp:spPr>
        <a:xfrm>
          <a:off x="0" y="1440"/>
          <a:ext cx="4038600" cy="928481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rgbClr val="FFFF00"/>
              </a:solidFill>
            </a:rPr>
            <a:t>Separação racional/emocional</a:t>
          </a:r>
          <a:endParaRPr lang="pt-BR" sz="2400" kern="1200" dirty="0">
            <a:solidFill>
              <a:srgbClr val="FFFF00"/>
            </a:solidFill>
          </a:endParaRPr>
        </a:p>
      </dsp:txBody>
      <dsp:txXfrm>
        <a:off x="0" y="1440"/>
        <a:ext cx="4038600" cy="928481"/>
      </dsp:txXfrm>
    </dsp:sp>
    <dsp:sp modelId="{CCE8F72E-7FEA-4EAF-A3B5-D93CF1EA0242}">
      <dsp:nvSpPr>
        <dsp:cNvPr id="0" name=""/>
        <dsp:cNvSpPr/>
      </dsp:nvSpPr>
      <dsp:spPr>
        <a:xfrm>
          <a:off x="0" y="943857"/>
          <a:ext cx="4038600" cy="928481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rgbClr val="FFFF00"/>
              </a:solidFill>
            </a:rPr>
            <a:t>Apego aos regulamentos:</a:t>
          </a:r>
          <a:endParaRPr lang="pt-BR" sz="2400" kern="1200" dirty="0">
            <a:solidFill>
              <a:srgbClr val="FFFF00"/>
            </a:solidFill>
          </a:endParaRPr>
        </a:p>
      </dsp:txBody>
      <dsp:txXfrm>
        <a:off x="0" y="943857"/>
        <a:ext cx="4038600" cy="928481"/>
      </dsp:txXfrm>
    </dsp:sp>
    <dsp:sp modelId="{1656425D-EEFE-46D0-8A41-BBA8A0E47769}">
      <dsp:nvSpPr>
        <dsp:cNvPr id="0" name=""/>
        <dsp:cNvSpPr/>
      </dsp:nvSpPr>
      <dsp:spPr>
        <a:xfrm>
          <a:off x="0" y="1872339"/>
          <a:ext cx="4038600" cy="78128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/>
            <a:t>Maior complexidade = menor entendimento = maior distância dos objetivos = problemas + complexos</a:t>
          </a:r>
          <a:endParaRPr lang="pt-BR" sz="1800" kern="1200" dirty="0"/>
        </a:p>
      </dsp:txBody>
      <dsp:txXfrm>
        <a:off x="0" y="1872339"/>
        <a:ext cx="4038600" cy="781283"/>
      </dsp:txXfrm>
    </dsp:sp>
    <dsp:sp modelId="{4DBCB839-FFF8-4B30-B701-8F232BFD56CA}">
      <dsp:nvSpPr>
        <dsp:cNvPr id="0" name=""/>
        <dsp:cNvSpPr/>
      </dsp:nvSpPr>
      <dsp:spPr>
        <a:xfrm>
          <a:off x="0" y="2653623"/>
          <a:ext cx="4038600" cy="928481"/>
        </a:xfrm>
        <a:prstGeom prst="roundRect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rgbClr val="FFFF00"/>
              </a:solidFill>
            </a:rPr>
            <a:t>Hierarquia muito rígida</a:t>
          </a:r>
          <a:endParaRPr lang="pt-BR" sz="2400" kern="1200" dirty="0">
            <a:solidFill>
              <a:srgbClr val="FFFF00"/>
            </a:solidFill>
          </a:endParaRPr>
        </a:p>
      </dsp:txBody>
      <dsp:txXfrm>
        <a:off x="0" y="2653623"/>
        <a:ext cx="4038600" cy="928481"/>
      </dsp:txXfrm>
    </dsp:sp>
    <dsp:sp modelId="{27D610C9-715C-4B51-82EE-57AA9D97769D}">
      <dsp:nvSpPr>
        <dsp:cNvPr id="0" name=""/>
        <dsp:cNvSpPr/>
      </dsp:nvSpPr>
      <dsp:spPr>
        <a:xfrm>
          <a:off x="0" y="3596041"/>
          <a:ext cx="4038600" cy="928481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rgbClr val="FFFF00"/>
              </a:solidFill>
            </a:rPr>
            <a:t>Excesso de formalismos</a:t>
          </a:r>
          <a:endParaRPr lang="pt-BR" sz="2400" kern="1200" dirty="0">
            <a:solidFill>
              <a:srgbClr val="FFFF00"/>
            </a:solidFill>
          </a:endParaRPr>
        </a:p>
      </dsp:txBody>
      <dsp:txXfrm>
        <a:off x="0" y="3596041"/>
        <a:ext cx="4038600" cy="92848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AF857A-EF54-46D8-A3C8-F2ECACFDAE40}">
      <dsp:nvSpPr>
        <dsp:cNvPr id="0" name=""/>
        <dsp:cNvSpPr/>
      </dsp:nvSpPr>
      <dsp:spPr>
        <a:xfrm>
          <a:off x="0" y="3975115"/>
          <a:ext cx="8258175" cy="5217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  <a:sp3d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Ineficácia e ineficiência</a:t>
          </a:r>
          <a:endParaRPr lang="pt-BR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75115"/>
        <a:ext cx="8258175" cy="521731"/>
      </dsp:txXfrm>
    </dsp:sp>
    <dsp:sp modelId="{94B9533F-BA64-435B-949B-F276424F5E0D}">
      <dsp:nvSpPr>
        <dsp:cNvPr id="0" name=""/>
        <dsp:cNvSpPr/>
      </dsp:nvSpPr>
      <dsp:spPr>
        <a:xfrm rot="10800000">
          <a:off x="0" y="3180517"/>
          <a:ext cx="8258175" cy="802423"/>
        </a:xfrm>
        <a:prstGeom prst="upArrowCallout">
          <a:avLst/>
        </a:prstGeom>
        <a:solidFill>
          <a:schemeClr val="accent5">
            <a:hueOff val="-2024195"/>
            <a:satOff val="9620"/>
            <a:lumOff val="-706"/>
            <a:alphaOff val="0"/>
          </a:schemeClr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  <a:sp3d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Compartimentalização</a:t>
          </a:r>
          <a:endParaRPr lang="pt-BR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3180517"/>
        <a:ext cx="8258175" cy="802423"/>
      </dsp:txXfrm>
    </dsp:sp>
    <dsp:sp modelId="{A0108B03-287C-4D65-8262-8D5E4BB9664E}">
      <dsp:nvSpPr>
        <dsp:cNvPr id="0" name=""/>
        <dsp:cNvSpPr/>
      </dsp:nvSpPr>
      <dsp:spPr>
        <a:xfrm rot="10800000">
          <a:off x="0" y="2385920"/>
          <a:ext cx="8258175" cy="802423"/>
        </a:xfrm>
        <a:prstGeom prst="upArrowCallout">
          <a:avLst/>
        </a:prstGeom>
        <a:solidFill>
          <a:schemeClr val="accent5">
            <a:hueOff val="-4048390"/>
            <a:satOff val="19240"/>
            <a:lumOff val="-1412"/>
            <a:alphaOff val="0"/>
          </a:schemeClr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  <a:sp3d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Falta de visão sistêmica</a:t>
          </a:r>
          <a:endParaRPr lang="pt-BR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385920"/>
        <a:ext cx="8258175" cy="802423"/>
      </dsp:txXfrm>
    </dsp:sp>
    <dsp:sp modelId="{60C4548F-96B4-4701-B972-442A28668A86}">
      <dsp:nvSpPr>
        <dsp:cNvPr id="0" name=""/>
        <dsp:cNvSpPr/>
      </dsp:nvSpPr>
      <dsp:spPr>
        <a:xfrm rot="10800000">
          <a:off x="0" y="1591322"/>
          <a:ext cx="8258175" cy="802423"/>
        </a:xfrm>
        <a:prstGeom prst="upArrowCallout">
          <a:avLst/>
        </a:prstGeom>
        <a:solidFill>
          <a:schemeClr val="accent5">
            <a:hueOff val="-6072585"/>
            <a:satOff val="28861"/>
            <a:lumOff val="-2117"/>
            <a:alphaOff val="0"/>
          </a:schemeClr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  <a:sp3d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Autorreferência</a:t>
          </a:r>
          <a:endParaRPr lang="pt-BR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591322"/>
        <a:ext cx="8258175" cy="802423"/>
      </dsp:txXfrm>
    </dsp:sp>
    <dsp:sp modelId="{A13E415C-C468-40D0-B8F8-80C54DB9F00C}">
      <dsp:nvSpPr>
        <dsp:cNvPr id="0" name=""/>
        <dsp:cNvSpPr/>
      </dsp:nvSpPr>
      <dsp:spPr>
        <a:xfrm rot="10800000">
          <a:off x="0" y="796725"/>
          <a:ext cx="8258175" cy="802423"/>
        </a:xfrm>
        <a:prstGeom prst="upArrowCallout">
          <a:avLst/>
        </a:prstGeom>
        <a:solidFill>
          <a:schemeClr val="accent5">
            <a:hueOff val="-8096780"/>
            <a:satOff val="38481"/>
            <a:lumOff val="-2823"/>
            <a:alphaOff val="0"/>
          </a:schemeClr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  <a:sp3d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Controle </a:t>
          </a:r>
          <a:r>
            <a:rPr lang="pt-BR" sz="2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posteriori</a:t>
          </a:r>
          <a:endParaRPr lang="pt-BR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796725"/>
        <a:ext cx="8258175" cy="802423"/>
      </dsp:txXfrm>
    </dsp:sp>
    <dsp:sp modelId="{2D61BD71-2526-4038-B7DB-1B9EE9F2588A}">
      <dsp:nvSpPr>
        <dsp:cNvPr id="0" name=""/>
        <dsp:cNvSpPr/>
      </dsp:nvSpPr>
      <dsp:spPr>
        <a:xfrm rot="10800000">
          <a:off x="0" y="2128"/>
          <a:ext cx="8258175" cy="802423"/>
        </a:xfrm>
        <a:prstGeom prst="upArrowCallout">
          <a:avLst/>
        </a:prstGeom>
        <a:solidFill>
          <a:schemeClr val="accent5">
            <a:hueOff val="-10120974"/>
            <a:satOff val="48101"/>
            <a:lumOff val="-3529"/>
            <a:alphaOff val="0"/>
          </a:schemeClr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  <a:sp3d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Rigor formal</a:t>
          </a:r>
        </a:p>
      </dsp:txBody>
      <dsp:txXfrm rot="10800000">
        <a:off x="0" y="2128"/>
        <a:ext cx="8258175" cy="80242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DC010B-62A7-458B-A38F-455F2B5248A6}">
      <dsp:nvSpPr>
        <dsp:cNvPr id="0" name=""/>
        <dsp:cNvSpPr/>
      </dsp:nvSpPr>
      <dsp:spPr>
        <a:xfrm>
          <a:off x="757206" y="1905"/>
          <a:ext cx="1639134" cy="163913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 </a:t>
          </a:r>
          <a:endParaRPr lang="pt-BR" sz="6500" kern="1200" dirty="0"/>
        </a:p>
      </dsp:txBody>
      <dsp:txXfrm>
        <a:off x="757206" y="1905"/>
        <a:ext cx="1639134" cy="1639134"/>
      </dsp:txXfrm>
    </dsp:sp>
    <dsp:sp modelId="{7D19ACA4-6C21-49C2-8F10-6C4940B1789D}">
      <dsp:nvSpPr>
        <dsp:cNvPr id="0" name=""/>
        <dsp:cNvSpPr/>
      </dsp:nvSpPr>
      <dsp:spPr>
        <a:xfrm>
          <a:off x="1101425" y="1774138"/>
          <a:ext cx="950698" cy="950698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1101425" y="1774138"/>
        <a:ext cx="950698" cy="950698"/>
      </dsp:txXfrm>
    </dsp:sp>
    <dsp:sp modelId="{F9B2A5DB-564C-49F4-99FC-41E4E9A6A67D}">
      <dsp:nvSpPr>
        <dsp:cNvPr id="0" name=""/>
        <dsp:cNvSpPr/>
      </dsp:nvSpPr>
      <dsp:spPr>
        <a:xfrm>
          <a:off x="757206" y="2857934"/>
          <a:ext cx="1639134" cy="16391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 </a:t>
          </a:r>
          <a:endParaRPr lang="pt-BR" sz="6500" kern="1200" dirty="0"/>
        </a:p>
      </dsp:txBody>
      <dsp:txXfrm>
        <a:off x="757206" y="2857934"/>
        <a:ext cx="1639134" cy="1639134"/>
      </dsp:txXfrm>
    </dsp:sp>
    <dsp:sp modelId="{25F27AE8-7418-4E84-A6F4-0560353ECADA}">
      <dsp:nvSpPr>
        <dsp:cNvPr id="0" name=""/>
        <dsp:cNvSpPr/>
      </dsp:nvSpPr>
      <dsp:spPr>
        <a:xfrm>
          <a:off x="2642211" y="1944608"/>
          <a:ext cx="521244" cy="6097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0120974"/>
            <a:satOff val="48101"/>
            <a:lumOff val="-3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kern="1200"/>
        </a:p>
      </dsp:txBody>
      <dsp:txXfrm>
        <a:off x="2642211" y="1944608"/>
        <a:ext cx="521244" cy="609758"/>
      </dsp:txXfrm>
    </dsp:sp>
    <dsp:sp modelId="{1738B65B-A64C-4E4F-8B37-91AE8D67D423}">
      <dsp:nvSpPr>
        <dsp:cNvPr id="0" name=""/>
        <dsp:cNvSpPr/>
      </dsp:nvSpPr>
      <dsp:spPr>
        <a:xfrm>
          <a:off x="3379822" y="610352"/>
          <a:ext cx="4121145" cy="3278269"/>
        </a:xfrm>
        <a:prstGeom prst="roundRect">
          <a:avLst/>
        </a:prstGeom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 </a:t>
          </a:r>
          <a:endParaRPr lang="pt-BR" sz="6500" kern="1200" dirty="0"/>
        </a:p>
      </dsp:txBody>
      <dsp:txXfrm>
        <a:off x="3379822" y="610352"/>
        <a:ext cx="4121145" cy="327826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AF857A-EF54-46D8-A3C8-F2ECACFDAE40}">
      <dsp:nvSpPr>
        <dsp:cNvPr id="0" name=""/>
        <dsp:cNvSpPr/>
      </dsp:nvSpPr>
      <dsp:spPr>
        <a:xfrm>
          <a:off x="0" y="3975115"/>
          <a:ext cx="8258175" cy="5217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  <a:sp3d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effectLst/>
            </a:rPr>
            <a:t>Conhecimento e informação</a:t>
          </a:r>
          <a:endParaRPr lang="pt-BR" sz="2400" kern="1200" dirty="0">
            <a:effectLst/>
          </a:endParaRPr>
        </a:p>
      </dsp:txBody>
      <dsp:txXfrm>
        <a:off x="0" y="3975115"/>
        <a:ext cx="8258175" cy="521731"/>
      </dsp:txXfrm>
    </dsp:sp>
    <dsp:sp modelId="{94B9533F-BA64-435B-949B-F276424F5E0D}">
      <dsp:nvSpPr>
        <dsp:cNvPr id="0" name=""/>
        <dsp:cNvSpPr/>
      </dsp:nvSpPr>
      <dsp:spPr>
        <a:xfrm rot="10800000">
          <a:off x="0" y="3180517"/>
          <a:ext cx="8258175" cy="802423"/>
        </a:xfrm>
        <a:prstGeom prst="upArrowCallout">
          <a:avLst/>
        </a:prstGeom>
        <a:solidFill>
          <a:schemeClr val="accent5">
            <a:hueOff val="-2024195"/>
            <a:satOff val="9620"/>
            <a:lumOff val="-706"/>
            <a:alphaOff val="0"/>
          </a:schemeClr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  <a:sp3d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effectLst/>
            </a:rPr>
            <a:t>Estrutura mais “horizontal” e sem “fronteiras”</a:t>
          </a:r>
          <a:endParaRPr lang="pt-BR" sz="2400" kern="1200" dirty="0">
            <a:effectLst/>
          </a:endParaRPr>
        </a:p>
      </dsp:txBody>
      <dsp:txXfrm rot="10800000">
        <a:off x="0" y="3180517"/>
        <a:ext cx="8258175" cy="802423"/>
      </dsp:txXfrm>
    </dsp:sp>
    <dsp:sp modelId="{A0108B03-287C-4D65-8262-8D5E4BB9664E}">
      <dsp:nvSpPr>
        <dsp:cNvPr id="0" name=""/>
        <dsp:cNvSpPr/>
      </dsp:nvSpPr>
      <dsp:spPr>
        <a:xfrm rot="10800000">
          <a:off x="0" y="2385920"/>
          <a:ext cx="8258175" cy="802423"/>
        </a:xfrm>
        <a:prstGeom prst="upArrowCallout">
          <a:avLst/>
        </a:prstGeom>
        <a:solidFill>
          <a:schemeClr val="accent5">
            <a:hueOff val="-4048390"/>
            <a:satOff val="19240"/>
            <a:lumOff val="-1412"/>
            <a:alphaOff val="0"/>
          </a:schemeClr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  <a:sp3d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effectLst/>
            </a:rPr>
            <a:t>Visão sistêmica e por processos</a:t>
          </a:r>
          <a:endParaRPr lang="pt-BR" sz="2400" kern="1200" dirty="0">
            <a:effectLst/>
          </a:endParaRPr>
        </a:p>
      </dsp:txBody>
      <dsp:txXfrm rot="10800000">
        <a:off x="0" y="2385920"/>
        <a:ext cx="8258175" cy="802423"/>
      </dsp:txXfrm>
    </dsp:sp>
    <dsp:sp modelId="{60C4548F-96B4-4701-B972-442A28668A86}">
      <dsp:nvSpPr>
        <dsp:cNvPr id="0" name=""/>
        <dsp:cNvSpPr/>
      </dsp:nvSpPr>
      <dsp:spPr>
        <a:xfrm rot="10800000">
          <a:off x="0" y="1591322"/>
          <a:ext cx="8258175" cy="802423"/>
        </a:xfrm>
        <a:prstGeom prst="upArrowCallout">
          <a:avLst/>
        </a:prstGeom>
        <a:solidFill>
          <a:schemeClr val="accent5">
            <a:hueOff val="-6072585"/>
            <a:satOff val="28861"/>
            <a:lumOff val="-2117"/>
            <a:alphaOff val="0"/>
          </a:schemeClr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  <a:sp3d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effectLst/>
            </a:rPr>
            <a:t>Foco do”cliente” (todos eles)</a:t>
          </a:r>
          <a:endParaRPr lang="pt-BR" sz="2400" kern="1200" dirty="0">
            <a:effectLst/>
          </a:endParaRPr>
        </a:p>
      </dsp:txBody>
      <dsp:txXfrm rot="10800000">
        <a:off x="0" y="1591322"/>
        <a:ext cx="8258175" cy="802423"/>
      </dsp:txXfrm>
    </dsp:sp>
    <dsp:sp modelId="{A13E415C-C468-40D0-B8F8-80C54DB9F00C}">
      <dsp:nvSpPr>
        <dsp:cNvPr id="0" name=""/>
        <dsp:cNvSpPr/>
      </dsp:nvSpPr>
      <dsp:spPr>
        <a:xfrm rot="10800000">
          <a:off x="0" y="796725"/>
          <a:ext cx="8258175" cy="802423"/>
        </a:xfrm>
        <a:prstGeom prst="upArrowCallout">
          <a:avLst/>
        </a:prstGeom>
        <a:solidFill>
          <a:schemeClr val="accent5">
            <a:hueOff val="-8096780"/>
            <a:satOff val="38481"/>
            <a:lumOff val="-2823"/>
            <a:alphaOff val="0"/>
          </a:schemeClr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  <a:sp3d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effectLst/>
            </a:rPr>
            <a:t>Controle </a:t>
          </a:r>
          <a:r>
            <a:rPr lang="pt-BR" sz="2400" i="1" kern="1200" dirty="0" smtClean="0">
              <a:effectLst/>
            </a:rPr>
            <a:t>a priori</a:t>
          </a:r>
          <a:endParaRPr lang="pt-BR" sz="2400" kern="1200" dirty="0">
            <a:effectLst/>
          </a:endParaRPr>
        </a:p>
      </dsp:txBody>
      <dsp:txXfrm rot="10800000">
        <a:off x="0" y="796725"/>
        <a:ext cx="8258175" cy="802423"/>
      </dsp:txXfrm>
    </dsp:sp>
    <dsp:sp modelId="{2D61BD71-2526-4038-B7DB-1B9EE9F2588A}">
      <dsp:nvSpPr>
        <dsp:cNvPr id="0" name=""/>
        <dsp:cNvSpPr/>
      </dsp:nvSpPr>
      <dsp:spPr>
        <a:xfrm rot="10800000">
          <a:off x="0" y="2128"/>
          <a:ext cx="8258175" cy="802423"/>
        </a:xfrm>
        <a:prstGeom prst="upArrowCallout">
          <a:avLst/>
        </a:prstGeom>
        <a:solidFill>
          <a:schemeClr val="accent5">
            <a:hueOff val="-10120974"/>
            <a:satOff val="48101"/>
            <a:lumOff val="-3529"/>
            <a:alphaOff val="0"/>
          </a:schemeClr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  <a:sp3d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effectLst/>
            </a:rPr>
            <a:t>Foco nos resultados</a:t>
          </a:r>
        </a:p>
      </dsp:txBody>
      <dsp:txXfrm rot="10800000">
        <a:off x="0" y="2128"/>
        <a:ext cx="8258175" cy="802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343CC-00B8-4B51-B641-E6CA25CB7FDD}" type="datetimeFigureOut">
              <a:rPr lang="pt-BR" smtClean="0"/>
              <a:t>21/6/2010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7624-B277-482A-AB19-BC5FA2D3314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xadrez1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19999" cy="6840000"/>
          </a:xfrm>
          <a:prstGeom prst="rect">
            <a:avLst/>
          </a:prstGeom>
          <a:noFill/>
        </p:spPr>
      </p:pic>
      <p:sp>
        <p:nvSpPr>
          <p:cNvPr id="25" name="Pentágono 24"/>
          <p:cNvSpPr/>
          <p:nvPr/>
        </p:nvSpPr>
        <p:spPr>
          <a:xfrm>
            <a:off x="571504" y="-24"/>
            <a:ext cx="5256000" cy="6840000"/>
          </a:xfrm>
          <a:prstGeom prst="homePlate">
            <a:avLst>
              <a:gd name="adj" fmla="val 41457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Pentágono 25"/>
          <p:cNvSpPr/>
          <p:nvPr/>
        </p:nvSpPr>
        <p:spPr>
          <a:xfrm>
            <a:off x="0" y="0"/>
            <a:ext cx="5184000" cy="6840000"/>
          </a:xfrm>
          <a:prstGeom prst="homePlate">
            <a:avLst>
              <a:gd name="adj" fmla="val 41457"/>
            </a:avLst>
          </a:prstGeom>
          <a:solidFill>
            <a:sysClr val="windowText" lastClr="000000">
              <a:lumMod val="95000"/>
              <a:lumOff val="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E1BFCF-1D9C-4EA4-A325-5936BF398EDA}" type="datetimeFigureOut">
              <a:rPr lang="pt-BR" smtClean="0"/>
              <a:pPr/>
              <a:t>21/6/2010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DC1FA-9EC0-4BE2-808F-19DC476AB5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0" y="2857496"/>
            <a:ext cx="4857752" cy="928694"/>
          </a:xfrm>
        </p:spPr>
        <p:txBody>
          <a:bodyPr/>
          <a:lstStyle>
            <a:lvl1pPr marR="9144" algn="l">
              <a:defRPr sz="2800" b="1" cap="none" spc="0" baseline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857752" y="4929198"/>
            <a:ext cx="4286248" cy="928694"/>
          </a:xfrm>
        </p:spPr>
        <p:txBody>
          <a:bodyPr lIns="100584" tIns="4572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2800" b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dirty="0" smtClean="0"/>
              <a:t>Clique para editar o estilo do subtítulo mestre</a:t>
            </a:r>
            <a:endParaRPr kumimoji="0" lang="en-US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-2233" t="16452" r="5953" b="-5758"/>
          <a:stretch>
            <a:fillRect/>
          </a:stretch>
        </p:blipFill>
        <p:spPr bwMode="auto">
          <a:xfrm>
            <a:off x="0" y="5706000"/>
            <a:ext cx="2749602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CaixaDeTexto 36"/>
          <p:cNvSpPr txBox="1"/>
          <p:nvPr/>
        </p:nvSpPr>
        <p:spPr>
          <a:xfrm>
            <a:off x="71406" y="935164"/>
            <a:ext cx="357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FFC000"/>
                </a:solidFill>
              </a:rPr>
              <a:t>Curso de Formação Inicial de Juízes do Trabalho Substitutos</a:t>
            </a:r>
            <a:endParaRPr lang="pt-BR" sz="2200" b="1" dirty="0">
              <a:solidFill>
                <a:srgbClr val="FFC000"/>
              </a:solidFill>
            </a:endParaRPr>
          </a:p>
        </p:txBody>
      </p:sp>
      <p:pic>
        <p:nvPicPr>
          <p:cNvPr id="13" name="Imagem 12" descr="Logo TRT (novo).bmp"/>
          <p:cNvPicPr>
            <a:picLocks noChangeAspect="1"/>
          </p:cNvPicPr>
          <p:nvPr userDrawn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121718" y="71414"/>
            <a:ext cx="2808000" cy="1065890"/>
          </a:xfrm>
          <a:prstGeom prst="rect">
            <a:avLst/>
          </a:prstGeom>
          <a:ln w="34925">
            <a:noFill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499990" lon="0" rev="0"/>
            </a:camera>
            <a:lightRig rig="chilly" dir="t"/>
          </a:scene3d>
          <a:sp3d prstMaterial="clear">
            <a:bevelT w="50800" h="25400"/>
            <a:bevelB w="50800" h="25400"/>
          </a:sp3d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E1BFCF-1D9C-4EA4-A325-5936BF398EDA}" type="datetimeFigureOut">
              <a:rPr lang="pt-BR" smtClean="0"/>
              <a:pPr/>
              <a:t>21/6/2010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DC1FA-9EC0-4BE2-808F-19DC476AB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714356"/>
            <a:ext cx="1981200" cy="5500726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714356"/>
            <a:ext cx="5867400" cy="550072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E1BFCF-1D9C-4EA4-A325-5936BF398EDA}" type="datetimeFigureOut">
              <a:rPr lang="pt-BR" smtClean="0"/>
              <a:pPr/>
              <a:t>21/6/2010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DC1FA-9EC0-4BE2-808F-19DC476AB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E1BFCF-1D9C-4EA4-A325-5936BF398EDA}" type="datetimeFigureOut">
              <a:rPr lang="pt-BR" smtClean="0"/>
              <a:pPr/>
              <a:t>21/6/2010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DC1FA-9EC0-4BE2-808F-19DC476AB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951448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4214818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>
                <a:effectLst>
                  <a:reflection blurRad="6350" stA="55000" endA="300" endPos="455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59504"/>
            <a:ext cx="8229600" cy="712108"/>
          </a:xfrm>
        </p:spPr>
        <p:txBody>
          <a:bodyPr anchor="b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E1BFCF-1D9C-4EA4-A325-5936BF398EDA}" type="datetimeFigureOut">
              <a:rPr lang="pt-BR" smtClean="0"/>
              <a:pPr/>
              <a:t>21/6/2010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28596" y="6416675"/>
            <a:ext cx="6048404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DC1FA-9EC0-4BE2-808F-19DC476AB58F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4" name="Grupo 31"/>
          <p:cNvGrpSpPr/>
          <p:nvPr userDrawn="1"/>
        </p:nvGrpSpPr>
        <p:grpSpPr>
          <a:xfrm>
            <a:off x="0" y="-24"/>
            <a:ext cx="9156088" cy="714380"/>
            <a:chOff x="0" y="-24"/>
            <a:chExt cx="9156088" cy="714380"/>
          </a:xfrm>
        </p:grpSpPr>
        <p:pic>
          <p:nvPicPr>
            <p:cNvPr id="20" name="Imagem 19" descr="xadrez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8215338" y="15018"/>
              <a:ext cx="940750" cy="671964"/>
            </a:xfrm>
            <a:prstGeom prst="rect">
              <a:avLst/>
            </a:prstGeom>
            <a:noFill/>
          </p:spPr>
        </p:pic>
        <p:sp>
          <p:nvSpPr>
            <p:cNvPr id="21" name="Pentágono 20"/>
            <p:cNvSpPr/>
            <p:nvPr/>
          </p:nvSpPr>
          <p:spPr>
            <a:xfrm>
              <a:off x="571504" y="-24"/>
              <a:ext cx="8143900" cy="714380"/>
            </a:xfrm>
            <a:prstGeom prst="homePlate">
              <a:avLst>
                <a:gd name="adj" fmla="val 41457"/>
              </a:avLst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Pentágono 21"/>
            <p:cNvSpPr/>
            <p:nvPr/>
          </p:nvSpPr>
          <p:spPr>
            <a:xfrm>
              <a:off x="0" y="0"/>
              <a:ext cx="8358214" cy="714356"/>
            </a:xfrm>
            <a:prstGeom prst="homePlate">
              <a:avLst>
                <a:gd name="adj" fmla="val 41457"/>
              </a:avLst>
            </a:prstGeom>
            <a:solidFill>
              <a:sysClr val="windowText" lastClr="000000">
                <a:lumMod val="95000"/>
                <a:lumOff val="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1500166" y="109815"/>
              <a:ext cx="6715172" cy="40011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</a:rPr>
                <a:t>Curso de Formação Inicial de Juízes do Trabalho Substitutos</a:t>
              </a: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-2233" t="16452" r="5953" b="-5758"/>
            <a:stretch>
              <a:fillRect/>
            </a:stretch>
          </p:blipFill>
          <p:spPr bwMode="auto">
            <a:xfrm>
              <a:off x="37083" y="24140"/>
              <a:ext cx="1534521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86808" cy="640670"/>
          </a:xfrm>
        </p:spPr>
        <p:txBody>
          <a:bodyPr anchor="b"/>
          <a:lstStyle>
            <a:lvl1pPr>
              <a:defRPr sz="36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rgbClr val="FFC0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rgbClr val="FFC0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E1BFCF-1D9C-4EA4-A325-5936BF398EDA}" type="datetimeFigureOut">
              <a:rPr lang="pt-BR" smtClean="0"/>
              <a:pPr/>
              <a:t>21/6/2010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DC1FA-9EC0-4BE2-808F-19DC476AB58F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6" name="Grupo 31"/>
          <p:cNvGrpSpPr/>
          <p:nvPr userDrawn="1"/>
        </p:nvGrpSpPr>
        <p:grpSpPr>
          <a:xfrm>
            <a:off x="0" y="-24"/>
            <a:ext cx="9156088" cy="714380"/>
            <a:chOff x="0" y="-24"/>
            <a:chExt cx="9156088" cy="714380"/>
          </a:xfrm>
        </p:grpSpPr>
        <p:pic>
          <p:nvPicPr>
            <p:cNvPr id="17" name="Imagem 16" descr="xadrez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8215338" y="15018"/>
              <a:ext cx="940750" cy="671964"/>
            </a:xfrm>
            <a:prstGeom prst="rect">
              <a:avLst/>
            </a:prstGeom>
            <a:noFill/>
          </p:spPr>
        </p:pic>
        <p:sp>
          <p:nvSpPr>
            <p:cNvPr id="18" name="Pentágono 17"/>
            <p:cNvSpPr/>
            <p:nvPr/>
          </p:nvSpPr>
          <p:spPr>
            <a:xfrm>
              <a:off x="571504" y="-24"/>
              <a:ext cx="8143900" cy="714380"/>
            </a:xfrm>
            <a:prstGeom prst="homePlate">
              <a:avLst>
                <a:gd name="adj" fmla="val 41457"/>
              </a:avLst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Pentágono 18"/>
            <p:cNvSpPr/>
            <p:nvPr/>
          </p:nvSpPr>
          <p:spPr>
            <a:xfrm>
              <a:off x="0" y="0"/>
              <a:ext cx="8358214" cy="714356"/>
            </a:xfrm>
            <a:prstGeom prst="homePlate">
              <a:avLst>
                <a:gd name="adj" fmla="val 41457"/>
              </a:avLst>
            </a:prstGeom>
            <a:solidFill>
              <a:sysClr val="windowText" lastClr="000000">
                <a:lumMod val="95000"/>
                <a:lumOff val="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500166" y="109815"/>
              <a:ext cx="6715172" cy="40011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</a:rPr>
                <a:t>Curso de Formação Inicial de Juízes do Trabalho Substitutos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-2233" t="16452" r="5953" b="-5758"/>
            <a:stretch>
              <a:fillRect/>
            </a:stretch>
          </p:blipFill>
          <p:spPr bwMode="auto">
            <a:xfrm>
              <a:off x="37083" y="24140"/>
              <a:ext cx="1534521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728650"/>
            <a:ext cx="8643966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E1BFCF-1D9C-4EA4-A325-5936BF398EDA}" type="datetimeFigureOut">
              <a:rPr lang="pt-BR" smtClean="0"/>
              <a:pPr/>
              <a:t>21/6/2010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28596" y="6416675"/>
            <a:ext cx="6048404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DC1FA-9EC0-4BE2-808F-19DC476AB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E1BFCF-1D9C-4EA4-A325-5936BF398EDA}" type="datetimeFigureOut">
              <a:rPr lang="pt-BR" smtClean="0"/>
              <a:pPr/>
              <a:t>21/6/2010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DC1FA-9EC0-4BE2-808F-19DC476AB58F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upo 31"/>
          <p:cNvGrpSpPr/>
          <p:nvPr userDrawn="1"/>
        </p:nvGrpSpPr>
        <p:grpSpPr>
          <a:xfrm>
            <a:off x="0" y="-24"/>
            <a:ext cx="9156088" cy="714380"/>
            <a:chOff x="0" y="-24"/>
            <a:chExt cx="9156088" cy="714380"/>
          </a:xfrm>
        </p:grpSpPr>
        <p:pic>
          <p:nvPicPr>
            <p:cNvPr id="17" name="Imagem 16" descr="xadrez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8215338" y="15018"/>
              <a:ext cx="940750" cy="671964"/>
            </a:xfrm>
            <a:prstGeom prst="rect">
              <a:avLst/>
            </a:prstGeom>
            <a:noFill/>
          </p:spPr>
        </p:pic>
        <p:sp>
          <p:nvSpPr>
            <p:cNvPr id="18" name="Pentágono 17"/>
            <p:cNvSpPr/>
            <p:nvPr/>
          </p:nvSpPr>
          <p:spPr>
            <a:xfrm>
              <a:off x="571504" y="-24"/>
              <a:ext cx="8143900" cy="714380"/>
            </a:xfrm>
            <a:prstGeom prst="homePlate">
              <a:avLst>
                <a:gd name="adj" fmla="val 41457"/>
              </a:avLst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Pentágono 18"/>
            <p:cNvSpPr/>
            <p:nvPr/>
          </p:nvSpPr>
          <p:spPr>
            <a:xfrm>
              <a:off x="0" y="0"/>
              <a:ext cx="8358214" cy="714356"/>
            </a:xfrm>
            <a:prstGeom prst="homePlate">
              <a:avLst>
                <a:gd name="adj" fmla="val 41457"/>
              </a:avLst>
            </a:prstGeom>
            <a:solidFill>
              <a:sysClr val="windowText" lastClr="000000">
                <a:lumMod val="95000"/>
                <a:lumOff val="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500166" y="109815"/>
              <a:ext cx="6715172" cy="40011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</a:rPr>
                <a:t>Curso de Formação Inicial de Juízes do Trabalho Substitutos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-2233" t="16452" r="5953" b="-5758"/>
            <a:stretch>
              <a:fillRect/>
            </a:stretch>
          </p:blipFill>
          <p:spPr bwMode="auto">
            <a:xfrm>
              <a:off x="37083" y="24140"/>
              <a:ext cx="1534521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42918"/>
            <a:ext cx="8229600" cy="1000132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43082"/>
            <a:ext cx="2514600" cy="4714876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643082"/>
            <a:ext cx="5486400" cy="47148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E1BFCF-1D9C-4EA4-A325-5936BF398EDA}" type="datetimeFigureOut">
              <a:rPr lang="pt-BR" smtClean="0"/>
              <a:pPr/>
              <a:t>21/6/2010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DC1FA-9EC0-4BE2-808F-19DC476AB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726987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2143115"/>
            <a:ext cx="8778240" cy="471080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457316"/>
            <a:ext cx="6858000" cy="614362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58204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28596" y="1857364"/>
            <a:ext cx="8258204" cy="4498196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  <a:p>
            <a:pPr lvl="1" eaLnBrk="1" latinLnBrk="0" hangingPunct="1"/>
            <a:r>
              <a:rPr kumimoji="0" lang="pt-BR" dirty="0" smtClean="0"/>
              <a:t>Segundo nível</a:t>
            </a:r>
          </a:p>
          <a:p>
            <a:pPr lvl="2" eaLnBrk="1" latinLnBrk="0" hangingPunct="1"/>
            <a:r>
              <a:rPr kumimoji="0" lang="pt-BR" dirty="0" smtClean="0"/>
              <a:t> Terceiro nível</a:t>
            </a:r>
          </a:p>
          <a:p>
            <a:pPr lvl="3" eaLnBrk="1" latinLnBrk="0" hangingPunct="1"/>
            <a:r>
              <a:rPr kumimoji="0" lang="pt-BR" dirty="0" smtClean="0"/>
              <a:t>Quarto nível</a:t>
            </a:r>
          </a:p>
          <a:p>
            <a:pPr lvl="4" eaLnBrk="1" latinLnBrk="0" hangingPunct="1"/>
            <a:r>
              <a:rPr kumimoji="0" lang="pt-BR" dirty="0" smtClean="0"/>
              <a:t>Quinto nível</a:t>
            </a:r>
            <a:endParaRPr kumimoji="0" lang="en-US" dirty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E1BFCF-1D9C-4EA4-A325-5936BF398EDA}" type="datetimeFigureOut">
              <a:rPr lang="pt-BR" smtClean="0"/>
              <a:pPr/>
              <a:t>21/6/2010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80DC1FA-9EC0-4BE2-808F-19DC476AB58F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31"/>
          <p:cNvGrpSpPr/>
          <p:nvPr/>
        </p:nvGrpSpPr>
        <p:grpSpPr>
          <a:xfrm>
            <a:off x="0" y="-24"/>
            <a:ext cx="9156088" cy="714380"/>
            <a:chOff x="0" y="-24"/>
            <a:chExt cx="9156088" cy="714380"/>
          </a:xfrm>
        </p:grpSpPr>
        <p:pic>
          <p:nvPicPr>
            <p:cNvPr id="27" name="Imagem 26" descr="xadrez1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8215338" y="15018"/>
              <a:ext cx="940750" cy="671964"/>
            </a:xfrm>
            <a:prstGeom prst="rect">
              <a:avLst/>
            </a:prstGeom>
            <a:noFill/>
          </p:spPr>
        </p:pic>
        <p:sp>
          <p:nvSpPr>
            <p:cNvPr id="28" name="Pentágono 27"/>
            <p:cNvSpPr/>
            <p:nvPr/>
          </p:nvSpPr>
          <p:spPr>
            <a:xfrm>
              <a:off x="571504" y="-24"/>
              <a:ext cx="8143900" cy="714380"/>
            </a:xfrm>
            <a:prstGeom prst="homePlate">
              <a:avLst>
                <a:gd name="adj" fmla="val 41457"/>
              </a:avLst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Pentágono 28"/>
            <p:cNvSpPr/>
            <p:nvPr/>
          </p:nvSpPr>
          <p:spPr>
            <a:xfrm>
              <a:off x="0" y="0"/>
              <a:ext cx="8358214" cy="714356"/>
            </a:xfrm>
            <a:prstGeom prst="homePlate">
              <a:avLst>
                <a:gd name="adj" fmla="val 41457"/>
              </a:avLst>
            </a:prstGeom>
            <a:solidFill>
              <a:sysClr val="windowText" lastClr="000000">
                <a:lumMod val="95000"/>
                <a:lumOff val="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1500166" y="109815"/>
              <a:ext cx="6715172" cy="40011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</a:rPr>
                <a:t>Curso de Formação Inicial de Juízes do Trabalho Substitutos</a:t>
              </a: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 l="-2233" t="16452" r="5953" b="-5758"/>
            <a:stretch>
              <a:fillRect/>
            </a:stretch>
          </p:blipFill>
          <p:spPr bwMode="auto">
            <a:xfrm>
              <a:off x="37083" y="24140"/>
              <a:ext cx="1534521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spc="-100" baseline="0">
          <a:solidFill>
            <a:srgbClr val="FF0000"/>
          </a:solidFill>
          <a:latin typeface="Corbel" pitchFamily="34" charset="0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accent6"/>
        </a:buClr>
        <a:buSzPct val="95000"/>
        <a:buFont typeface="Wingdings" pitchFamily="2" charset="2"/>
        <a:buChar char="v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rgbClr val="FFC000"/>
        </a:buClr>
        <a:buSzPct val="90000"/>
        <a:buFont typeface="Wingdings" pitchFamily="2" charset="2"/>
        <a:buChar char="Ø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C00000"/>
        </a:buClr>
        <a:buSzPct val="90000"/>
        <a:buFont typeface="Wingdings" pitchFamily="2" charset="2"/>
        <a:buChar char="ü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857496"/>
            <a:ext cx="4857752" cy="1214446"/>
          </a:xfrm>
        </p:spPr>
        <p:txBody>
          <a:bodyPr/>
          <a:lstStyle/>
          <a:p>
            <a:r>
              <a:rPr lang="pt-BR" sz="3600" dirty="0" smtClean="0"/>
              <a:t>Gestão de Pessoas nas Varas do Trabalho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57752" y="4714884"/>
            <a:ext cx="4286248" cy="1285884"/>
          </a:xfrm>
        </p:spPr>
        <p:txBody>
          <a:bodyPr/>
          <a:lstStyle/>
          <a:p>
            <a:r>
              <a:rPr lang="pt-BR" dirty="0" smtClean="0"/>
              <a:t>Conduzindo e Promovendo Talentos na direção certa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Segundo Weber...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3600" i="1" dirty="0" smtClean="0"/>
              <a:t>“Porque </a:t>
            </a:r>
            <a:r>
              <a:rPr lang="pt-BR" sz="3600" i="1" dirty="0" smtClean="0"/>
              <a:t>todo mundo quer viver à custa do governo, o governo acaba vivendo à custa de todo o </a:t>
            </a:r>
            <a:r>
              <a:rPr lang="pt-BR" sz="3600" i="1" dirty="0" smtClean="0"/>
              <a:t>mundo.”</a:t>
            </a:r>
            <a:endParaRPr lang="pt-BR" sz="3600" i="1" dirty="0"/>
          </a:p>
        </p:txBody>
      </p:sp>
      <p:pic>
        <p:nvPicPr>
          <p:cNvPr id="5" name="Espaço Reservado para Conteúdo 4" descr="Web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8" y="1812261"/>
            <a:ext cx="4038600" cy="4441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Administrar (c0nceito estatal burocrático)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>
          <a:xfrm>
            <a:off x="685800" y="1643082"/>
            <a:ext cx="4029076" cy="4714876"/>
          </a:xfrm>
        </p:spPr>
        <p:txBody>
          <a:bodyPr>
            <a:normAutofit lnSpcReduction="10000"/>
          </a:bodyPr>
          <a:lstStyle/>
          <a:p>
            <a:r>
              <a:rPr lang="pt-BR" sz="2000" dirty="0" smtClean="0"/>
              <a:t>Segundo Maria Sylvia </a:t>
            </a:r>
            <a:r>
              <a:rPr lang="pt-BR" sz="2000" dirty="0" err="1" smtClean="0"/>
              <a:t>Zanella</a:t>
            </a:r>
            <a:r>
              <a:rPr lang="pt-BR" sz="2000" dirty="0" smtClean="0"/>
              <a:t> Di Pietro:</a:t>
            </a:r>
          </a:p>
          <a:p>
            <a:r>
              <a:rPr lang="pt-BR" sz="2000" i="1" dirty="0" smtClean="0"/>
              <a:t>“Em sentido objetivo, material ou funcional, a administração pública pode ser definida como a atividade concreta e imediata que o Estado desenvolve, sob regime jurídico de direito público, para a consecução dos interesses coletivos. Em sentido subjetivo, formal ou orgânico, pode-se definir Administração Pública, como sendo o conjunto de órgãos e de pessoas jurídicas aos quais a lei atribui o exercício da função administrativa do Estado”</a:t>
            </a:r>
            <a:endParaRPr lang="pt-BR" sz="2000" i="1" dirty="0"/>
          </a:p>
        </p:txBody>
      </p:sp>
      <p:pic>
        <p:nvPicPr>
          <p:cNvPr id="7" name="Espaço Reservado para Conteúdo 6" descr="assinand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5135"/>
          <a:stretch>
            <a:fillRect/>
          </a:stretch>
        </p:blipFill>
        <p:spPr>
          <a:xfrm>
            <a:off x="5000628" y="1643050"/>
            <a:ext cx="3566373" cy="471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Administrar (c0nceito estatal burocrático)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>
          <a:xfrm>
            <a:off x="685800" y="1643082"/>
            <a:ext cx="4029076" cy="4714876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 smtClean="0"/>
              <a:t>Administrar  segundo os princípios constitucionais:</a:t>
            </a:r>
          </a:p>
          <a:p>
            <a:pPr>
              <a:buBlip>
                <a:blip r:embed="rId2"/>
              </a:buBlip>
            </a:pPr>
            <a:r>
              <a:rPr lang="pt-BR" sz="2400" dirty="0" smtClean="0"/>
              <a:t>Legalidade</a:t>
            </a:r>
          </a:p>
          <a:p>
            <a:pPr>
              <a:buBlip>
                <a:blip r:embed="rId2"/>
              </a:buBlip>
            </a:pPr>
            <a:r>
              <a:rPr lang="pt-BR" sz="2400" dirty="0" smtClean="0"/>
              <a:t>Impessoalidade</a:t>
            </a:r>
          </a:p>
          <a:p>
            <a:pPr>
              <a:buBlip>
                <a:blip r:embed="rId2"/>
              </a:buBlip>
            </a:pPr>
            <a:r>
              <a:rPr lang="pt-BR" sz="2400" dirty="0" smtClean="0"/>
              <a:t>Moralidade</a:t>
            </a:r>
          </a:p>
          <a:p>
            <a:pPr>
              <a:buBlip>
                <a:blip r:embed="rId2"/>
              </a:buBlip>
            </a:pPr>
            <a:r>
              <a:rPr lang="pt-BR" sz="2400" dirty="0" smtClean="0"/>
              <a:t>Publicidade</a:t>
            </a:r>
          </a:p>
          <a:p>
            <a:pPr marL="263525" indent="-209550">
              <a:buBlip>
                <a:blip r:embed="rId2"/>
              </a:buBlip>
            </a:pPr>
            <a:r>
              <a:rPr lang="pt-BR" sz="2400" dirty="0" smtClean="0"/>
              <a:t>Eficiência</a:t>
            </a:r>
          </a:p>
          <a:p>
            <a:pPr marL="0"/>
            <a:r>
              <a:rPr lang="pt-BR" sz="2400" dirty="0" smtClean="0"/>
              <a:t>Lei de  Responsabilidade Fiscal: (Lei complementar nº 101/2000)</a:t>
            </a:r>
          </a:p>
          <a:p>
            <a:pPr marL="0"/>
            <a:r>
              <a:rPr lang="pt-BR" sz="2400" dirty="0" smtClean="0"/>
              <a:t>Lei de Diretrizes Orçamentárias – LDO</a:t>
            </a:r>
          </a:p>
          <a:p>
            <a:pPr marL="0"/>
            <a:r>
              <a:rPr lang="pt-BR" sz="2400" dirty="0" smtClean="0"/>
              <a:t>Lei das Licitações (Lei nº 8666/93)</a:t>
            </a:r>
            <a:endParaRPr lang="pt-BR" sz="2400" dirty="0"/>
          </a:p>
        </p:txBody>
      </p:sp>
      <p:pic>
        <p:nvPicPr>
          <p:cNvPr id="7" name="Espaço Reservado para Conteúdo 6" descr="assinand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b="5135"/>
          <a:stretch>
            <a:fillRect/>
          </a:stretch>
        </p:blipFill>
        <p:spPr>
          <a:xfrm>
            <a:off x="5000628" y="1643050"/>
            <a:ext cx="3566373" cy="471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Administrar (c0nceito gerencial)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>
          <a:xfrm>
            <a:off x="4972080" y="1643082"/>
            <a:ext cx="3671886" cy="4714876"/>
          </a:xfrm>
        </p:spPr>
        <p:txBody>
          <a:bodyPr>
            <a:noAutofit/>
          </a:bodyPr>
          <a:lstStyle/>
          <a:p>
            <a:r>
              <a:rPr lang="pt-BR" sz="2400" dirty="0" smtClean="0"/>
              <a:t>Segundo Maximiano (2004)</a:t>
            </a:r>
            <a:r>
              <a:rPr lang="pt-BR" sz="2400" baseline="30000" dirty="0" smtClean="0"/>
              <a:t>1</a:t>
            </a:r>
            <a:r>
              <a:rPr lang="pt-BR" sz="2400" dirty="0" smtClean="0"/>
              <a:t>:</a:t>
            </a:r>
          </a:p>
          <a:p>
            <a:r>
              <a:rPr lang="pt-PT" sz="2200" dirty="0" smtClean="0"/>
              <a:t>“A tarefa de administração pode-se dizer como sendo a de interpretar os </a:t>
            </a:r>
            <a:r>
              <a:rPr lang="pt-PT" sz="2200" dirty="0" smtClean="0">
                <a:solidFill>
                  <a:schemeClr val="accent6"/>
                </a:solidFill>
              </a:rPr>
              <a:t>objetivos propostos </a:t>
            </a:r>
            <a:r>
              <a:rPr lang="pt-PT" sz="2200" dirty="0" smtClean="0"/>
              <a:t>pela Organização e transformá-los em </a:t>
            </a:r>
            <a:r>
              <a:rPr lang="pt-PT" sz="2200" dirty="0" smtClean="0">
                <a:solidFill>
                  <a:schemeClr val="accent6"/>
                </a:solidFill>
              </a:rPr>
              <a:t>ação</a:t>
            </a:r>
            <a:r>
              <a:rPr lang="pt-PT" sz="2200" dirty="0" smtClean="0"/>
              <a:t> organizacional por meio de </a:t>
            </a:r>
            <a:r>
              <a:rPr lang="pt-PT" sz="2200" dirty="0" smtClean="0">
                <a:solidFill>
                  <a:schemeClr val="accent6"/>
                </a:solidFill>
              </a:rPr>
              <a:t>panejamento, organização, direção e controle </a:t>
            </a:r>
            <a:r>
              <a:rPr lang="pt-PT" sz="2200" dirty="0" smtClean="0"/>
              <a:t>de todos os esforços realizados em todas as áreas e em todos os níveis (...).”</a:t>
            </a:r>
            <a:endParaRPr lang="pt-BR" sz="2200" dirty="0"/>
          </a:p>
        </p:txBody>
      </p:sp>
      <p:pic>
        <p:nvPicPr>
          <p:cNvPr id="7" name="Espaço Reservado para Conteúdo 6" descr="assinando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7938" y="1605396"/>
            <a:ext cx="3976938" cy="4752000"/>
          </a:xfrm>
        </p:spPr>
      </p:pic>
      <p:sp>
        <p:nvSpPr>
          <p:cNvPr id="5" name="CaixaDeTexto 4"/>
          <p:cNvSpPr txBox="1"/>
          <p:nvPr/>
        </p:nvSpPr>
        <p:spPr>
          <a:xfrm>
            <a:off x="714348" y="6572272"/>
            <a:ext cx="7786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1. Maximiano, Antônio C. A. Introdução à Administração, 6a. Edição. São Paulo, ed. Atlas, 2004.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Administrar (conceito amplo)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8846793"/>
              </p:ext>
            </p:extLst>
          </p:nvPr>
        </p:nvGraphicFramePr>
        <p:xfrm>
          <a:off x="428625" y="1857375"/>
          <a:ext cx="8258175" cy="449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Mudança de paradigma</a:t>
            </a:r>
            <a:endParaRPr lang="pt-BR" dirty="0"/>
          </a:p>
        </p:txBody>
      </p:sp>
      <p:graphicFrame>
        <p:nvGraphicFramePr>
          <p:cNvPr id="4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428625" y="1857375"/>
          <a:ext cx="8258175" cy="449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Mudança de paradigma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5820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área de pessoal do tribunal</a:t>
            </a:r>
            <a:endParaRPr lang="pt-B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93317788"/>
              </p:ext>
            </p:extLst>
          </p:nvPr>
        </p:nvGraphicFramePr>
        <p:xfrm>
          <a:off x="251520" y="1556792"/>
          <a:ext cx="8676000" cy="51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092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Atribuições (Reg. Geral – artigos 60 a 69)</a:t>
            </a:r>
            <a:endParaRPr lang="pt-B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1573854"/>
              </p:ext>
            </p:extLst>
          </p:nvPr>
        </p:nvGraphicFramePr>
        <p:xfrm>
          <a:off x="428625" y="1857375"/>
          <a:ext cx="8258175" cy="449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771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Atribuições (Reg. Geral – artigos 60 a 69)</a:t>
            </a:r>
            <a:endParaRPr lang="pt-B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0821061"/>
              </p:ext>
            </p:extLst>
          </p:nvPr>
        </p:nvGraphicFramePr>
        <p:xfrm>
          <a:off x="428625" y="1544794"/>
          <a:ext cx="8258175" cy="5196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196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Refletindo sobre gestão de pessoas...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770501"/>
            <a:ext cx="4251424" cy="4826851"/>
          </a:xfrm>
        </p:spPr>
        <p:txBody>
          <a:bodyPr>
            <a:normAutofit/>
          </a:bodyPr>
          <a:lstStyle/>
          <a:p>
            <a:pPr marL="68580" indent="0">
              <a:lnSpc>
                <a:spcPct val="120000"/>
              </a:lnSpc>
              <a:buNone/>
            </a:pPr>
            <a:r>
              <a:rPr lang="pt-B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“Gerenciamento é substituir músculos por </a:t>
            </a:r>
            <a:r>
              <a:rPr lang="pt-BR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pensamentos</a:t>
            </a:r>
            <a:r>
              <a:rPr lang="pt-B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folclore e superstição por </a:t>
            </a:r>
            <a:r>
              <a:rPr lang="pt-BR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</a:t>
            </a:r>
            <a:r>
              <a:rPr lang="pt-B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 força por </a:t>
            </a:r>
            <a:r>
              <a:rPr lang="pt-BR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cooperação</a:t>
            </a:r>
            <a:r>
              <a:rPr lang="pt-B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marL="68580" indent="0">
              <a:lnSpc>
                <a:spcPct val="120000"/>
              </a:lnSpc>
              <a:buNone/>
            </a:pPr>
            <a:r>
              <a:rPr lang="pt-B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“Gerenciar é </a:t>
            </a:r>
            <a:r>
              <a:rPr lang="pt-BR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fazer direito </a:t>
            </a:r>
            <a:r>
              <a:rPr lang="pt-B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coisas. Liderar é </a:t>
            </a:r>
            <a:r>
              <a:rPr lang="pt-BR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fazer as coisas certas</a:t>
            </a:r>
            <a:r>
              <a:rPr lang="pt-B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(Peter Drucker</a:t>
            </a:r>
            <a:r>
              <a:rPr lang="pt-B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B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7"/>
          <p:cNvGrpSpPr/>
          <p:nvPr/>
        </p:nvGrpSpPr>
        <p:grpSpPr>
          <a:xfrm>
            <a:off x="4644008" y="1580162"/>
            <a:ext cx="4104456" cy="5089198"/>
            <a:chOff x="4499992" y="1268760"/>
            <a:chExt cx="4104456" cy="5089198"/>
          </a:xfrm>
        </p:grpSpPr>
        <p:pic>
          <p:nvPicPr>
            <p:cNvPr id="5" name="Imagem 15" descr="O pensador 2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583254" y="3786190"/>
              <a:ext cx="2373122" cy="2571768"/>
            </a:xfrm>
            <a:prstGeom prst="rect">
              <a:avLst/>
            </a:prstGeom>
          </p:spPr>
        </p:pic>
        <p:sp>
          <p:nvSpPr>
            <p:cNvPr id="6" name="Texto explicativo em forma de nuvem 23"/>
            <p:cNvSpPr/>
            <p:nvPr/>
          </p:nvSpPr>
          <p:spPr>
            <a:xfrm>
              <a:off x="4499992" y="1268760"/>
              <a:ext cx="4104456" cy="2232248"/>
            </a:xfrm>
            <a:prstGeom prst="cloudCallout">
              <a:avLst>
                <a:gd name="adj1" fmla="val -18265"/>
                <a:gd name="adj2" fmla="val 62754"/>
              </a:avLst>
            </a:prstGeom>
            <a:solidFill>
              <a:schemeClr val="tx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285240" y="1474524"/>
              <a:ext cx="2664000" cy="1620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17502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Atribuições (Reg. Geral – artigos 60 a 69)</a:t>
            </a:r>
            <a:endParaRPr lang="pt-B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8740677"/>
              </p:ext>
            </p:extLst>
          </p:nvPr>
        </p:nvGraphicFramePr>
        <p:xfrm>
          <a:off x="428625" y="1544794"/>
          <a:ext cx="8258175" cy="5196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739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Atribuições (Reg. Geral – artigos 60 a 69)</a:t>
            </a:r>
            <a:endParaRPr lang="pt-B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8034919"/>
              </p:ext>
            </p:extLst>
          </p:nvPr>
        </p:nvGraphicFramePr>
        <p:xfrm>
          <a:off x="428625" y="1544794"/>
          <a:ext cx="8258175" cy="5196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133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Atribuições (Reg. Geral – artigos 60 a 69)</a:t>
            </a:r>
            <a:endParaRPr lang="pt-B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3123372"/>
              </p:ext>
            </p:extLst>
          </p:nvPr>
        </p:nvGraphicFramePr>
        <p:xfrm>
          <a:off x="428625" y="1544794"/>
          <a:ext cx="8258175" cy="5196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974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atual (características)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pt-BR" dirty="0" smtClean="0"/>
              <a:t>Voltado ao cumprimento de exigências legais e formalidades burocráticas;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Baseia-se em práticas reativas (por provocação);</a:t>
            </a:r>
          </a:p>
          <a:p>
            <a:pPr lvl="1">
              <a:buBlip>
                <a:blip r:embed="rId2"/>
              </a:buBlip>
            </a:pPr>
            <a:r>
              <a:rPr lang="pt-BR" dirty="0" smtClean="0"/>
              <a:t>Grande volume de demandas individuais;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Desconectado das atividades da prática jurisdicional;</a:t>
            </a:r>
          </a:p>
          <a:p>
            <a:pPr lvl="1">
              <a:buBlip>
                <a:blip r:embed="rId2"/>
              </a:buBlip>
            </a:pPr>
            <a:r>
              <a:rPr lang="pt-BR" dirty="0" smtClean="0"/>
              <a:t>Critérios quantitativos para alocação do capital humano;</a:t>
            </a:r>
          </a:p>
          <a:p>
            <a:pPr lvl="1">
              <a:buBlip>
                <a:blip r:embed="rId2"/>
              </a:buBlip>
            </a:pPr>
            <a:r>
              <a:rPr lang="pt-BR" dirty="0" smtClean="0"/>
              <a:t>Falta, ou formas incipientes, de planejamento;</a:t>
            </a:r>
          </a:p>
        </p:txBody>
      </p:sp>
    </p:spTree>
    <p:extLst>
      <p:ext uri="{BB962C8B-B14F-4D97-AF65-F5344CB8AC3E}">
        <p14:creationId xmlns:p14="http://schemas.microsoft.com/office/powerpoint/2010/main" xmlns="" val="6849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atual (características)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pt-BR" dirty="0"/>
              <a:t>Replica o modelo administrativo </a:t>
            </a:r>
            <a:r>
              <a:rPr lang="pt-BR" dirty="0" smtClean="0"/>
              <a:t>geral;</a:t>
            </a:r>
          </a:p>
          <a:p>
            <a:pPr lvl="1">
              <a:buBlip>
                <a:blip r:embed="rId2"/>
              </a:buBlip>
            </a:pPr>
            <a:r>
              <a:rPr lang="pt-BR" dirty="0" smtClean="0"/>
              <a:t>Estrutura organizacional composta por unidades voltadas ao cumprimento de normas;</a:t>
            </a:r>
          </a:p>
          <a:p>
            <a:pPr lvl="1">
              <a:buBlip>
                <a:blip r:embed="rId2"/>
              </a:buBlip>
            </a:pPr>
            <a:r>
              <a:rPr lang="pt-BR" dirty="0" smtClean="0"/>
              <a:t>Compartimentalização;</a:t>
            </a:r>
          </a:p>
          <a:p>
            <a:pPr lvl="1">
              <a:buBlip>
                <a:blip r:embed="rId2"/>
              </a:buBlip>
            </a:pPr>
            <a:r>
              <a:rPr lang="pt-BR" dirty="0" smtClean="0"/>
              <a:t>Verticalização (conceito de responsabilidade);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Falta de mecanismos para identificação de requisitos  e coleta de dados para gestão;</a:t>
            </a:r>
          </a:p>
          <a:p>
            <a:pPr lvl="1">
              <a:buBlip>
                <a:blip r:embed="rId2"/>
              </a:buBlip>
            </a:pPr>
            <a:r>
              <a:rPr lang="pt-BR" dirty="0" smtClean="0"/>
              <a:t>Descrição de cargos baseada nos processos de trabalho;</a:t>
            </a:r>
          </a:p>
          <a:p>
            <a:pPr lvl="1">
              <a:buBlip>
                <a:blip r:embed="rId2"/>
              </a:buBlip>
            </a:pPr>
            <a:r>
              <a:rPr lang="pt-BR" dirty="0" smtClean="0"/>
              <a:t>Clima organizacional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33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atual (características)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pt-BR" dirty="0" smtClean="0"/>
              <a:t>Atividades realizadas de maneira totalmente manual, praticamente sem apoio tecnológico (sistemas);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Esforço muito alto, com baixa eficiência;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À exemplo de outras áreas, sofre com a falta de políticas e diretrizes para o cumprimento de sua missão;</a:t>
            </a:r>
          </a:p>
          <a:p>
            <a:pPr lvl="1">
              <a:buBlip>
                <a:blip r:embed="rId2"/>
              </a:buBlip>
            </a:pPr>
            <a:r>
              <a:rPr lang="pt-BR" dirty="0" smtClean="0"/>
              <a:t>Baixo nível de motivação (condições de incentivo)</a:t>
            </a:r>
          </a:p>
          <a:p>
            <a:pPr lvl="1">
              <a:buBlip>
                <a:blip r:embed="rId2"/>
              </a:buBlip>
            </a:pPr>
            <a:r>
              <a:rPr lang="pt-BR" dirty="0" smtClean="0"/>
              <a:t>Alto índice de rotatividade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280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atual (características)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pt-BR" dirty="0" smtClean="0"/>
              <a:t> Gestão de pessoas sem caráter estratégico:</a:t>
            </a:r>
          </a:p>
          <a:p>
            <a:pPr lvl="1">
              <a:buBlip>
                <a:blip r:embed="rId2"/>
              </a:buBlip>
            </a:pPr>
            <a:r>
              <a:rPr lang="pt-BR" dirty="0" smtClean="0"/>
              <a:t>Relevância distorcida como fator crítico de sucesso;</a:t>
            </a:r>
          </a:p>
          <a:p>
            <a:pPr lvl="1">
              <a:buBlip>
                <a:blip r:embed="rId2"/>
              </a:buBlip>
            </a:pPr>
            <a:r>
              <a:rPr lang="pt-BR" dirty="0" smtClean="0"/>
              <a:t>Fora do foco de atualização institucional;</a:t>
            </a:r>
          </a:p>
          <a:p>
            <a:pPr lvl="1">
              <a:buBlip>
                <a:blip r:embed="rId2"/>
              </a:buBlip>
            </a:pPr>
            <a:r>
              <a:rPr lang="pt-BR" dirty="0" smtClean="0"/>
              <a:t>Prioridade apenas na administração de pessoal;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Foco no “hoje” e no “ontem”;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Ausência de mecanismos efetivos para aferição e incentivo por desempenho;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Valorização da carreira gerencial, em detrimento da carreira técnica.</a:t>
            </a:r>
          </a:p>
          <a:p>
            <a:pPr>
              <a:buBlip>
                <a:blip r:embed="rId2"/>
              </a:buBlip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218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para mudança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pt-BR" dirty="0" smtClean="0"/>
              <a:t>Inserção da gestão de pessoas como </a:t>
            </a:r>
            <a:r>
              <a:rPr lang="pt-BR" dirty="0" smtClean="0">
                <a:solidFill>
                  <a:schemeClr val="accent6"/>
                </a:solidFill>
              </a:rPr>
              <a:t>pilar estratégico institucional</a:t>
            </a:r>
          </a:p>
          <a:p>
            <a:pPr lvl="1">
              <a:buBlip>
                <a:blip r:embed="rId2"/>
              </a:buBlip>
            </a:pPr>
            <a:r>
              <a:rPr lang="pt-BR" dirty="0" smtClean="0"/>
              <a:t>Objetivo estratégico 8: Melhorar o </a:t>
            </a:r>
            <a:r>
              <a:rPr lang="pt-BR" dirty="0" smtClean="0">
                <a:solidFill>
                  <a:schemeClr val="accent6"/>
                </a:solidFill>
              </a:rPr>
              <a:t>clima organizacional</a:t>
            </a:r>
          </a:p>
          <a:p>
            <a:pPr lvl="1">
              <a:buBlip>
                <a:blip r:embed="rId2"/>
              </a:buBlip>
            </a:pPr>
            <a:r>
              <a:rPr lang="pt-BR" dirty="0" smtClean="0"/>
              <a:t>Objetivo estratégico 9: instituir e implantar política de </a:t>
            </a:r>
            <a:r>
              <a:rPr lang="pt-BR" dirty="0" smtClean="0">
                <a:solidFill>
                  <a:schemeClr val="accent6"/>
                </a:solidFill>
              </a:rPr>
              <a:t>gestão por competências</a:t>
            </a:r>
          </a:p>
        </p:txBody>
      </p:sp>
      <p:pic>
        <p:nvPicPr>
          <p:cNvPr id="6" name="Espaço Reservado para Conteúdo 5" descr="j0431739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2F2F3"/>
              </a:clrFrom>
              <a:clrTo>
                <a:srgbClr val="F2F2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6138" y="2013744"/>
            <a:ext cx="40386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para mudança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pt-BR" dirty="0" smtClean="0">
                <a:solidFill>
                  <a:schemeClr val="accent6"/>
                </a:solidFill>
              </a:rPr>
              <a:t>Intensificação</a:t>
            </a:r>
            <a:r>
              <a:rPr lang="pt-BR" dirty="0" smtClean="0"/>
              <a:t> das ações de </a:t>
            </a:r>
            <a:r>
              <a:rPr lang="pt-BR" dirty="0" smtClean="0">
                <a:solidFill>
                  <a:schemeClr val="accent6"/>
                </a:solidFill>
              </a:rPr>
              <a:t>desenvolvimento e capacitação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Estudos para alteração da </a:t>
            </a:r>
            <a:r>
              <a:rPr lang="pt-BR" dirty="0" smtClean="0">
                <a:solidFill>
                  <a:schemeClr val="accent6"/>
                </a:solidFill>
              </a:rPr>
              <a:t>estrutura organizacional </a:t>
            </a:r>
            <a:r>
              <a:rPr lang="pt-BR" dirty="0" smtClean="0"/>
              <a:t>atual</a:t>
            </a:r>
          </a:p>
          <a:p>
            <a:pPr>
              <a:buBlip>
                <a:blip r:embed="rId2"/>
              </a:buBlip>
            </a:pPr>
            <a:r>
              <a:rPr lang="pt-BR" dirty="0" smtClean="0">
                <a:solidFill>
                  <a:schemeClr val="accent6"/>
                </a:solidFill>
              </a:rPr>
              <a:t>Automação </a:t>
            </a:r>
            <a:r>
              <a:rPr lang="pt-BR" dirty="0" smtClean="0"/>
              <a:t>de rotinas burocráticas, que atualmente são realizadas </a:t>
            </a:r>
            <a:r>
              <a:rPr lang="pt-BR" dirty="0" smtClean="0">
                <a:solidFill>
                  <a:schemeClr val="accent6"/>
                </a:solidFill>
              </a:rPr>
              <a:t>manualmente</a:t>
            </a:r>
          </a:p>
        </p:txBody>
      </p:sp>
      <p:pic>
        <p:nvPicPr>
          <p:cNvPr id="6" name="Espaço Reservado para Conteúdo 5" descr="j0431739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2F2F3"/>
              </a:clrFrom>
              <a:clrTo>
                <a:srgbClr val="F2F2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6138" y="2013744"/>
            <a:ext cx="40386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– percepção sobre as pessoas</a:t>
            </a:r>
            <a:r>
              <a:rPr lang="pt-BR" baseline="30000" dirty="0" smtClean="0"/>
              <a:t>1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36000" rIns="36000">
            <a:noAutofit/>
          </a:bodyPr>
          <a:lstStyle/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pt-BR" sz="2400" dirty="0"/>
              <a:t>Este exercício foi planejado para ajudá-lo a compreender melhor as suposições que você faz sobre as pessoas e a natureza humana. 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pt-BR" sz="2400" dirty="0"/>
              <a:t>Existem 10 pares de afirmações. Dê um peso de 0 a 10 para cada afirmação para mostrar a força relativa de sua crença </a:t>
            </a:r>
            <a:r>
              <a:rPr lang="pt-BR" sz="2400" dirty="0" smtClean="0"/>
              <a:t>nelas. </a:t>
            </a:r>
            <a:endParaRPr lang="pt-BR" sz="2400" dirty="0"/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pt-BR" sz="2400" dirty="0"/>
              <a:t>Os pontos dados a cada par devem somar 10 em todos os casos. 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pt-BR" sz="2400" dirty="0"/>
              <a:t>Seja honesto consigo mesmo quanto puder, e resista </a:t>
            </a:r>
            <a:r>
              <a:rPr lang="pt-BR" sz="2400" dirty="0" smtClean="0"/>
              <a:t>à </a:t>
            </a:r>
            <a:r>
              <a:rPr lang="pt-BR" sz="2400" dirty="0"/>
              <a:t>tentação natural de responder como você "gostaria </a:t>
            </a:r>
            <a:r>
              <a:rPr lang="pt-BR" sz="2400" dirty="0" smtClean="0"/>
              <a:t>que </a:t>
            </a:r>
            <a:r>
              <a:rPr lang="pt-BR" sz="2400" dirty="0"/>
              <a:t>as coisas fossem". 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pt-BR" sz="2400" dirty="0"/>
              <a:t>Este exercício não é um "teste". Não existem respostas certas ou erradas. Ele foi planejado para servir como estímulo para reflexão pessoal e discussão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14348" y="6429396"/>
            <a:ext cx="7929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1. Disponível em: http://www.sato.adm.br/rh/ex_analise_pessoal_de_estilos_lideranca.htm. Acesso em 19/05/2010.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xmlns="" val="6624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Gestão do Conhecimento (Wenger)</a:t>
            </a:r>
            <a:endParaRPr lang="pt-BR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5793376"/>
              </p:ext>
            </p:extLst>
          </p:nvPr>
        </p:nvGraphicFramePr>
        <p:xfrm>
          <a:off x="428625" y="1628801"/>
          <a:ext cx="8258175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987824" y="177281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Intelectual</a:t>
            </a:r>
            <a:endParaRPr lang="pt-BR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6296" y="5085184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Social</a:t>
            </a:r>
            <a:endParaRPr lang="pt-BR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96" y="5139189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Humano</a:t>
            </a:r>
            <a:endParaRPr lang="pt-BR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17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– Percepção sobre as pessoas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85720" y="1643050"/>
          <a:ext cx="8501122" cy="1459230"/>
        </p:xfrm>
        <a:graphic>
          <a:graphicData uri="http://schemas.openxmlformats.org/drawingml/2006/table">
            <a:tbl>
              <a:tblPr/>
              <a:tblGrid>
                <a:gridCol w="425056"/>
                <a:gridCol w="7395976"/>
                <a:gridCol w="6800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É da natureza humana que as pessoas façam tão pouco trabalho quanto puderem fazer sem serem punidas.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Quando as pessoas evitam trabalhar, normalmente é porque seu trabalho perdeu seu significado.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TOTAL DE PESOS =&gt;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85720" y="3376622"/>
          <a:ext cx="8501122" cy="1459230"/>
        </p:xfrm>
        <a:graphic>
          <a:graphicData uri="http://schemas.openxmlformats.org/drawingml/2006/table">
            <a:tbl>
              <a:tblPr/>
              <a:tblGrid>
                <a:gridCol w="425056"/>
                <a:gridCol w="7395976"/>
                <a:gridCol w="6800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X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Se os empregados tiverem acesso a qualquer informação que desejarem, eles tenderão a ter melhores atitudes e a comportar-se mais responsavelmente.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Se os empregados tiverem acesso a mais informação do que precisarem para realizar suas tarefas imediatas, normalmente a usarão mal.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TOTAL DE PESOS =&gt;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85720" y="5162572"/>
          <a:ext cx="8501122" cy="1459230"/>
        </p:xfrm>
        <a:graphic>
          <a:graphicData uri="http://schemas.openxmlformats.org/drawingml/2006/table">
            <a:tbl>
              <a:tblPr/>
              <a:tblGrid>
                <a:gridCol w="425056"/>
                <a:gridCol w="7395976"/>
                <a:gridCol w="6800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X </a:t>
                      </a:r>
                      <a:endParaRPr lang="pt-BR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Quando se solicita idéias aos empregados, suas sugestões são de pouco valor prático, pois suas perspectivas são muito limitadas. </a:t>
                      </a:r>
                      <a:endParaRPr lang="pt-BR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endParaRPr lang="pt-BR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Solicitar idéias dos empregados amplia suas perspectivas e resulta no desenvolvimento de sugestões úteis. </a:t>
                      </a:r>
                      <a:endParaRPr lang="pt-BR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t-BR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DE PESOS =&gt; </a:t>
                      </a:r>
                      <a:endParaRPr lang="pt-BR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t-BR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– Percepção sobre as pessoas</a:t>
            </a:r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58" y="1714488"/>
          <a:ext cx="8501122" cy="1459230"/>
        </p:xfrm>
        <a:graphic>
          <a:graphicData uri="http://schemas.openxmlformats.org/drawingml/2006/table">
            <a:tbl>
              <a:tblPr/>
              <a:tblGrid>
                <a:gridCol w="425056"/>
                <a:gridCol w="7395977"/>
                <a:gridCol w="68008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X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Se as pessoas em geral não usam muita imaginação e engenhosidade no seu trabalho, provavelmente é porque poucas têm grande dose de qualquer uma dessas qualidades.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A maioria das pessoas é imaginativa e criativa, mas não pode mostrar isso devido a limitações impostas pelo trabalho e pela supervisão.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TOTAL DE PESOS =&gt;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357158" y="3463298"/>
          <a:ext cx="8501122" cy="1459230"/>
        </p:xfrm>
        <a:graphic>
          <a:graphicData uri="http://schemas.openxmlformats.org/drawingml/2006/table">
            <a:tbl>
              <a:tblPr/>
              <a:tblGrid>
                <a:gridCol w="425056"/>
                <a:gridCol w="7395976"/>
                <a:gridCol w="6800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X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As pessoas tendem a elevar seus padrões se forem responsáveis pelos seus próprios comportamentos e pela correção de seus próprios erros.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Y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As pessoas tendem a rebaixar seus padrões se não forem punidas por seus erros e mau comportamento.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TOTAL DE PONTOS =&gt;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57158" y="5249248"/>
          <a:ext cx="8501122" cy="1459230"/>
        </p:xfrm>
        <a:graphic>
          <a:graphicData uri="http://schemas.openxmlformats.org/drawingml/2006/table">
            <a:tbl>
              <a:tblPr/>
              <a:tblGrid>
                <a:gridCol w="425056"/>
                <a:gridCol w="7395977"/>
                <a:gridCol w="68008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X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É melhor das às pessoas tanto as boas quanto as más notícias, porque a maioria dos empregados quer saber toda a história, não importa quão dolorosa seja.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Y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É melhor não divulgar as notícias desfavoráveis sobre os negócios porque a maioria dos empregados na verdade deseja ouvir apenas as boas novas.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TOTAL DE PESOS =&gt;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– Percepção sobre as pessoas</a:t>
            </a: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85720" y="1887096"/>
          <a:ext cx="8572560" cy="2020062"/>
        </p:xfrm>
        <a:graphic>
          <a:graphicData uri="http://schemas.openxmlformats.org/drawingml/2006/table">
            <a:tbl>
              <a:tblPr/>
              <a:tblGrid>
                <a:gridCol w="428628"/>
                <a:gridCol w="7458128"/>
                <a:gridCol w="68580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X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Enfraquece o prestígio do supervisor admitir que um subordinado está certo ou errado, porque ao supervisor deve-se maior respeito que aqueles que lhe são subordinados na organização.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Y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Como as pessoas em todos os níveis deve-se igual respeito, o prestígio de um supervisor aumenta quando ele sustenta esse princípio pelo reconhecimento de que um subordinado está certo ou errado.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TOTAL DE PESOS =&gt;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85720" y="4448192"/>
          <a:ext cx="8572560" cy="1459230"/>
        </p:xfrm>
        <a:graphic>
          <a:graphicData uri="http://schemas.openxmlformats.org/drawingml/2006/table">
            <a:tbl>
              <a:tblPr/>
              <a:tblGrid>
                <a:gridCol w="428628"/>
                <a:gridCol w="7458128"/>
                <a:gridCol w="68580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X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Se você der suficiente dinheiro às pessoas, elas provavelmente estarão menos preocupadas com aspectos intangíveis como responsabilidade e reconhecimento.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Y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Se você der às pessoas trabalho estimulante e interessante, é menos provável que se queixem a respeito de coisas como pagamento e benefícios suplementares.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TOTAL DE PESOS =&gt;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– Percepção sobre as pessoas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00035" y="2143116"/>
          <a:ext cx="8215369" cy="1459230"/>
        </p:xfrm>
        <a:graphic>
          <a:graphicData uri="http://schemas.openxmlformats.org/drawingml/2006/table">
            <a:tbl>
              <a:tblPr/>
              <a:tblGrid>
                <a:gridCol w="410768"/>
                <a:gridCol w="7147372"/>
                <a:gridCol w="65722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X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Se se permitir que as pessoas estabeleçam seus próprios objetivos e padrões de desempenho, elas tenderão a colocá-los mais alto do que o chefe o faria.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Y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Se se permitir que as pessoas estabeleçam seus próprios objetivos e padrões de desempenho, elas tenderão a colocá-los mais baixo do que o chefe o faria.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TOTAL DE PESOS =&gt;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00035" y="4320554"/>
          <a:ext cx="8215369" cy="1459230"/>
        </p:xfrm>
        <a:graphic>
          <a:graphicData uri="http://schemas.openxmlformats.org/drawingml/2006/table">
            <a:tbl>
              <a:tblPr/>
              <a:tblGrid>
                <a:gridCol w="410768"/>
                <a:gridCol w="7147372"/>
                <a:gridCol w="65722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X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Quanto maior o conhecimento e a liberdade que uma pessoa tem a respeito de seu trabalho, maior o controle necessário para mantê-la na linha.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Y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Quanto maior o conhecimento e a liberdade que uma pessoa tem a respeito de seu trabalho, menor o controle necessário para mantê-la na linha.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TOTAL DE PESOS =&gt;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6902" y="1951448"/>
            <a:ext cx="7794188" cy="1909600"/>
          </a:xfrm>
        </p:spPr>
        <p:txBody>
          <a:bodyPr anchor="ctr">
            <a:noAutofit/>
          </a:bodyPr>
          <a:lstStyle/>
          <a:p>
            <a:pPr marL="0" algn="just">
              <a:lnSpc>
                <a:spcPts val="2500"/>
              </a:lnSpc>
              <a:spcBef>
                <a:spcPts val="0"/>
              </a:spcBef>
            </a:pPr>
            <a:r>
              <a:rPr lang="pt-BR" sz="2400" b="1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 das relações humanas </a:t>
            </a:r>
            <a:r>
              <a:rPr lang="pt-BR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comportamento </a:t>
            </a:r>
            <a:r>
              <a:rPr lang="pt-BR" sz="3200" b="1" spc="-1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estruturas </a:t>
            </a:r>
            <a:r>
              <a:rPr lang="pt-BR" sz="2800" b="1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das pessoas </a:t>
            </a:r>
            <a:r>
              <a:rPr lang="pt-BR" sz="24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especialização</a:t>
            </a:r>
            <a:r>
              <a:rPr lang="pt-BR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teoria comportamental</a:t>
            </a:r>
            <a:r>
              <a:rPr lang="pt-BR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spc="-1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integração</a:t>
            </a:r>
            <a:r>
              <a:rPr lang="pt-BR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sistêmica </a:t>
            </a:r>
            <a:r>
              <a:rPr lang="pt-BR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 </a:t>
            </a:r>
            <a:r>
              <a:rPr lang="pt-BR" sz="3600" b="1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talentos</a:t>
            </a:r>
            <a:r>
              <a:rPr lang="pt-BR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teorias motivacionais </a:t>
            </a:r>
            <a:r>
              <a:rPr lang="pt-BR" sz="2800" b="1" spc="-1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 </a:t>
            </a:r>
            <a:r>
              <a:rPr lang="pt-BR" sz="2800" b="1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Hezberg </a:t>
            </a:r>
            <a:r>
              <a:rPr lang="pt-BR" sz="3600" b="1" spc="-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 de liderança</a:t>
            </a:r>
            <a:endParaRPr lang="pt-BR" sz="2800" b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4786322"/>
            <a:ext cx="8259236" cy="1357322"/>
          </a:xfrm>
        </p:spPr>
        <p:txBody>
          <a:bodyPr lIns="0" rIns="0"/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CONCEITUANDO A GESTÃO DE PESSOAS:</a:t>
            </a:r>
            <a:b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 evolução da teoria e sua aplicação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7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3963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1. MACHADO, Vanda R. </a:t>
            </a:r>
            <a:r>
              <a:rPr lang="pt-BR" sz="1200" i="1" dirty="0" smtClean="0"/>
              <a:t>Influência do Gestor num processo de mudança. </a:t>
            </a:r>
            <a:r>
              <a:rPr lang="pt-BR" sz="1200" dirty="0" smtClean="0"/>
              <a:t>Disponível em: http://www.lume.ufrgs.br/handle/10183/1636. Acesso em  13/05/2010. </a:t>
            </a:r>
            <a:endParaRPr lang="pt-BR" sz="1200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Escola Clássica da Administração</a:t>
            </a:r>
            <a:r>
              <a:rPr lang="pt-BR" baseline="30000" dirty="0" smtClean="0"/>
              <a:t>1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Abordagem Clássica</a:t>
            </a:r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smtClean="0"/>
              <a:t>Burocracia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Foco na produtividade</a:t>
            </a:r>
          </a:p>
          <a:p>
            <a:pPr>
              <a:buBlip>
                <a:blip r:embed="rId2"/>
              </a:buBlip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Tempos e movimentos</a:t>
            </a:r>
          </a:p>
          <a:p>
            <a:pPr>
              <a:buBlip>
                <a:blip r:embed="rId2"/>
              </a:buBlip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Divisão do trabalho (aptidão, treinamento)</a:t>
            </a:r>
          </a:p>
          <a:p>
            <a:pPr>
              <a:buBlip>
                <a:blip r:embed="rId2"/>
              </a:buBlip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Remuneração por produção</a:t>
            </a:r>
          </a:p>
          <a:p>
            <a:pPr>
              <a:buBlip>
                <a:blip r:embed="rId2"/>
              </a:buBlip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Linha de montagem (1914)</a:t>
            </a:r>
          </a:p>
          <a:p>
            <a:pPr>
              <a:buBlip>
                <a:blip r:embed="rId2"/>
              </a:buBlip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especialização das tarefas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Administrar = Planejar, organizar, comandar, coordenar e controlar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Estrutura </a:t>
            </a:r>
            <a:r>
              <a:rPr lang="pt-BR" dirty="0" smtClean="0">
                <a:sym typeface="Wingdings"/>
              </a:rPr>
              <a:t> cadeia de comando  interligação e subordinação</a:t>
            </a:r>
            <a:endParaRPr lang="pt-BR" dirty="0" smtClean="0"/>
          </a:p>
          <a:p>
            <a:pPr>
              <a:buBlip>
                <a:blip r:embed="rId2"/>
              </a:buBlip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pt-B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Racionalismo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pt-B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formal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pt-B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Regulamentação e Normatização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pt-B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Divisão e especialização do trabalho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pt-B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Profissionalização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pt-B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Hierarquização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pt-B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Impessoalidade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pt-B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Meritocracia</a:t>
            </a:r>
          </a:p>
        </p:txBody>
      </p:sp>
    </p:spTree>
    <p:extLst>
      <p:ext uri="{BB962C8B-B14F-4D97-AF65-F5344CB8AC3E}">
        <p14:creationId xmlns:p14="http://schemas.microsoft.com/office/powerpoint/2010/main" xmlns="" val="25838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escola das relações humanas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pt-B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Elton Mayo: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Hawtorne – Western Eletric (1927-32)</a:t>
            </a:r>
          </a:p>
          <a:p>
            <a:pPr>
              <a:buBlip>
                <a:blip r:embed="rId2"/>
              </a:buBlip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Humanizar  e democratizar a administração em oposição à teoria clássica</a:t>
            </a:r>
          </a:p>
          <a:p>
            <a:pPr>
              <a:buBlip>
                <a:blip r:embed="rId2"/>
              </a:buBlip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da psicologia e da sociologia</a:t>
            </a:r>
          </a:p>
          <a:p>
            <a:pPr>
              <a:buBlip>
                <a:blip r:embed="rId2"/>
              </a:buBlip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de produção é resultante da integração social</a:t>
            </a:r>
          </a:p>
          <a:p>
            <a:pPr>
              <a:buBlip>
                <a:blip r:embed="rId2"/>
              </a:buBlip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Comportamento do grupo</a:t>
            </a:r>
          </a:p>
          <a:p>
            <a:pPr>
              <a:buBlip>
                <a:blip r:embed="rId2"/>
              </a:buBlip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Lideranças e Grupos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Informais</a:t>
            </a:r>
          </a:p>
        </p:txBody>
      </p:sp>
      <p:pic>
        <p:nvPicPr>
          <p:cNvPr id="7" name="Espaço Reservado para Conteúdo 6" descr="Pessoas trabalhand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2143116"/>
            <a:ext cx="3780000" cy="3805379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Críticas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258204" cy="4498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Abordagem estruturalista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i="1" dirty="0" smtClean="0"/>
              <a:t>“Estruturalismo é um método analítico comparativo porque estuda o conceito de sistema  e considera o relacionamento das partes na constituição do todo, portanto implica totalidade e interdependência.” (MOTTA, 2002, p.132) </a:t>
            </a:r>
            <a:endParaRPr lang="pt-BR" i="1" dirty="0"/>
          </a:p>
        </p:txBody>
      </p:sp>
      <p:pic>
        <p:nvPicPr>
          <p:cNvPr id="7" name="Espaço Reservado para Conteúdo 4" descr="j0439356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6138" y="2013744"/>
            <a:ext cx="4038600" cy="40386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Abordagem estruturalista</a:t>
            </a:r>
            <a:endParaRPr lang="pt-BR" dirty="0"/>
          </a:p>
        </p:txBody>
      </p:sp>
      <p:pic>
        <p:nvPicPr>
          <p:cNvPr id="5" name="Espaço Reservado para Conteúdo 4" descr="j043935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138" y="2013744"/>
            <a:ext cx="4038600" cy="4038600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Blip>
                <a:blip r:embed="rId3"/>
              </a:buBlip>
            </a:pPr>
            <a:r>
              <a:rPr lang="pt-B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Vários autores</a:t>
            </a:r>
          </a:p>
          <a:p>
            <a:pPr>
              <a:buBlip>
                <a:blip r:embed="rId3"/>
              </a:buBlip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Nasce da oposição entre a abordagem clássica e a comportamental (relações humanas)</a:t>
            </a:r>
          </a:p>
          <a:p>
            <a:pPr>
              <a:buBlip>
                <a:blip r:embed="rId3"/>
              </a:buBlip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do todo a partir das partes que o compõem. O todo é maior que a simples soma de suas partes</a:t>
            </a:r>
          </a:p>
          <a:p>
            <a:pPr>
              <a:buBlip>
                <a:blip r:embed="rId3"/>
              </a:buBlip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como unidade social complexa</a:t>
            </a:r>
          </a:p>
          <a:p>
            <a:pPr>
              <a:buBlip>
                <a:blip r:embed="rId3"/>
              </a:buBlip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Homem econômico X homem social X home organizacional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Conteúdo</a:t>
            </a:r>
            <a:endParaRPr lang="pt-BR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1039930"/>
              </p:ext>
            </p:extLst>
          </p:nvPr>
        </p:nvGraphicFramePr>
        <p:xfrm>
          <a:off x="428625" y="1857375"/>
          <a:ext cx="8258175" cy="449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411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Abordagem estruturalista</a:t>
            </a:r>
            <a:endParaRPr lang="pt-BR" dirty="0"/>
          </a:p>
        </p:txBody>
      </p:sp>
      <p:pic>
        <p:nvPicPr>
          <p:cNvPr id="5" name="Espaço Reservado para Conteúdo 4" descr="j043935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138" y="2013744"/>
            <a:ext cx="4038600" cy="4038600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Chiavenato (2000), nos princípios estabelecidos pelos estruturalistas a sociedade moderna e industrializada é uma </a:t>
            </a:r>
            <a:r>
              <a:rPr lang="pt-BR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sociedade de organizações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pois o homem passa a </a:t>
            </a:r>
            <a:r>
              <a:rPr lang="pt-BR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depender dela para tudo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Abordagem estruturalista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accent6"/>
                </a:solidFill>
              </a:rPr>
              <a:t>Abordagem ampla e múltipla:</a:t>
            </a:r>
          </a:p>
          <a:p>
            <a:pPr marL="0" indent="0">
              <a:buBlip>
                <a:blip r:embed="rId2"/>
              </a:buBlip>
            </a:pPr>
            <a:r>
              <a:rPr lang="pt-BR" dirty="0" smtClean="0"/>
              <a:t>Conciliar teorias clássica e das relações humanas;</a:t>
            </a:r>
          </a:p>
          <a:p>
            <a:pPr marL="0" indent="0">
              <a:buBlip>
                <a:blip r:embed="rId2"/>
              </a:buBlip>
            </a:pPr>
            <a:r>
              <a:rPr lang="pt-BR" dirty="0" smtClean="0"/>
              <a:t>Organização formal e informal;</a:t>
            </a:r>
          </a:p>
          <a:p>
            <a:pPr marL="0" indent="0">
              <a:buBlip>
                <a:blip r:embed="rId2"/>
              </a:buBlip>
            </a:pPr>
            <a:r>
              <a:rPr lang="pt-BR" dirty="0" smtClean="0"/>
              <a:t>Recompensas salariais (materiais) e sociais (simbólicas);</a:t>
            </a:r>
          </a:p>
          <a:p>
            <a:pPr marL="0" indent="0">
              <a:buBlip>
                <a:blip r:embed="rId2"/>
              </a:buBlip>
            </a:pPr>
            <a:r>
              <a:rPr lang="pt-BR" dirty="0" smtClean="0"/>
              <a:t>Todos os níveis hierárquicos;</a:t>
            </a:r>
          </a:p>
          <a:p>
            <a:pPr marL="0" indent="0">
              <a:buBlip>
                <a:blip r:embed="rId2"/>
              </a:buBlip>
            </a:pPr>
            <a:r>
              <a:rPr lang="pt-BR" dirty="0" smtClean="0"/>
              <a:t>Análise intra e inter organizacional</a:t>
            </a:r>
            <a:endParaRPr lang="pt-BR" dirty="0"/>
          </a:p>
        </p:txBody>
      </p:sp>
      <p:pic>
        <p:nvPicPr>
          <p:cNvPr id="7" name="Espaço Reservado para Conteúdo 4" descr="j0439356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6138" y="2013744"/>
            <a:ext cx="4038600" cy="40386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Abordagem estruturalista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accent6"/>
                </a:solidFill>
              </a:rPr>
              <a:t>Homem organizacional</a:t>
            </a:r>
          </a:p>
          <a:p>
            <a:pPr marL="357188" indent="-357188">
              <a:buBlip>
                <a:blip r:embed="rId2"/>
              </a:buBlip>
            </a:pPr>
            <a:r>
              <a:rPr lang="pt-BR" dirty="0" smtClean="0">
                <a:solidFill>
                  <a:srgbClr val="FFC000"/>
                </a:solidFill>
              </a:rPr>
              <a:t> Flexível</a:t>
            </a:r>
            <a:r>
              <a:rPr lang="pt-BR" dirty="0" smtClean="0"/>
              <a:t>: lidar com frustrações;</a:t>
            </a:r>
          </a:p>
          <a:p>
            <a:pPr marL="357188" indent="-357188">
              <a:buBlip>
                <a:blip r:embed="rId2"/>
              </a:buBlip>
            </a:pPr>
            <a:r>
              <a:rPr lang="pt-BR" dirty="0" smtClean="0"/>
              <a:t> </a:t>
            </a:r>
            <a:r>
              <a:rPr lang="pt-BR" dirty="0" smtClean="0">
                <a:solidFill>
                  <a:srgbClr val="FFC000"/>
                </a:solidFill>
              </a:rPr>
              <a:t>Participa em inúmeros sistemas</a:t>
            </a:r>
            <a:r>
              <a:rPr lang="pt-BR" dirty="0" smtClean="0"/>
              <a:t>; exerce vários papéis;</a:t>
            </a:r>
          </a:p>
          <a:p>
            <a:pPr marL="357188" indent="-357188">
              <a:buBlip>
                <a:blip r:embed="rId2"/>
              </a:buBlip>
            </a:pPr>
            <a:r>
              <a:rPr lang="pt-BR" dirty="0" smtClean="0">
                <a:solidFill>
                  <a:srgbClr val="FFC000"/>
                </a:solidFill>
              </a:rPr>
              <a:t> Dinamismo</a:t>
            </a:r>
            <a:r>
              <a:rPr lang="pt-BR" dirty="0" smtClean="0"/>
              <a:t>: capacidade para lidar com mudanças;</a:t>
            </a:r>
          </a:p>
          <a:p>
            <a:pPr marL="357188" indent="-357188">
              <a:buBlip>
                <a:blip r:embed="rId2"/>
              </a:buBlip>
            </a:pPr>
            <a:r>
              <a:rPr lang="pt-BR" dirty="0" smtClean="0"/>
              <a:t> </a:t>
            </a:r>
            <a:r>
              <a:rPr lang="pt-BR" dirty="0" smtClean="0">
                <a:solidFill>
                  <a:srgbClr val="FFC000"/>
                </a:solidFill>
              </a:rPr>
              <a:t>Perfil político </a:t>
            </a:r>
            <a:r>
              <a:rPr lang="pt-BR" dirty="0" smtClean="0"/>
              <a:t>(interesses do grupo)</a:t>
            </a:r>
          </a:p>
          <a:p>
            <a:pPr marL="0" indent="0">
              <a:buBlip>
                <a:blip r:embed="rId2"/>
              </a:buBlip>
            </a:pPr>
            <a:endParaRPr lang="pt-BR" dirty="0"/>
          </a:p>
        </p:txBody>
      </p:sp>
      <p:pic>
        <p:nvPicPr>
          <p:cNvPr id="7" name="Espaço Reservado para Conteúdo 4" descr="j0439356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6138" y="2013744"/>
            <a:ext cx="4038600" cy="40386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Abordagem Sistêmica das Organizações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dirty="0" smtClean="0">
                <a:solidFill>
                  <a:schemeClr val="accent6"/>
                </a:solidFill>
              </a:rPr>
              <a:t>Sistema</a:t>
            </a:r>
            <a:r>
              <a:rPr lang="pt-BR" baseline="30000" dirty="0" smtClean="0">
                <a:solidFill>
                  <a:schemeClr val="accent6"/>
                </a:solidFill>
              </a:rPr>
              <a:t>2</a:t>
            </a:r>
            <a:r>
              <a:rPr lang="pt-BR" dirty="0" smtClean="0">
                <a:solidFill>
                  <a:schemeClr val="accent6"/>
                </a:solidFill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400" dirty="0" smtClean="0"/>
              <a:t>Um </a:t>
            </a:r>
            <a:r>
              <a:rPr lang="pt-BR" sz="2400" b="1" dirty="0" smtClean="0"/>
              <a:t>sistema</a:t>
            </a:r>
            <a:r>
              <a:rPr lang="pt-BR" sz="2400" dirty="0" smtClean="0"/>
              <a:t> (do grego </a:t>
            </a:r>
            <a:r>
              <a:rPr lang="pt-BR" sz="2400" i="1" dirty="0" smtClean="0"/>
              <a:t>sietemiun</a:t>
            </a:r>
            <a:r>
              <a:rPr lang="pt-BR" sz="2400" dirty="0" smtClean="0"/>
              <a:t>), é um conjunto de elementos interconectados, de modo a formar um todo organizado. É uma definição que acontece em várias disciplinas, como biologia, medicina, informática, administração. Vindo do grego o termo "sistema" significa "combinar", "ajustar", "formar um conjunto".</a:t>
            </a:r>
            <a:endParaRPr lang="pt-BR" sz="24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</p:nvPr>
        </p:nvGraphicFramePr>
        <p:xfrm>
          <a:off x="4656138" y="1770063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28596" y="6500834"/>
            <a:ext cx="8286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2. Fonte WIKIPÉDIA. Disponível em http://pt.wikipedia.org/wiki/Sistema. Acessado em 18/05/2010.</a:t>
            </a:r>
            <a:endParaRPr lang="pt-BR" sz="1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Abordagem Sistêmica das Organizações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>
                <a:solidFill>
                  <a:schemeClr val="accent6"/>
                </a:solidFill>
              </a:rPr>
              <a:t>Bertalanffy (anos 50)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Origem na interdisciplinaridade (relação entre os ramos do conhecimento;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Todas as áreas fazem parte de um sistema maior, às quais se aplicam regras e princípios comuns;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Modificação em uma parte </a:t>
            </a:r>
            <a:r>
              <a:rPr lang="pt-BR" dirty="0" smtClean="0">
                <a:sym typeface="Wingdings"/>
              </a:rPr>
              <a:t> reflexo nas demais e no todo.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</p:nvPr>
        </p:nvGraphicFramePr>
        <p:xfrm>
          <a:off x="4656138" y="1770063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Abordagem Sistêmica das Organizações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accent6"/>
                </a:solidFill>
              </a:rPr>
              <a:t>Organização como sistemas:</a:t>
            </a:r>
          </a:p>
          <a:p>
            <a:pPr marL="0" indent="-360000">
              <a:buNone/>
            </a:pPr>
            <a:r>
              <a:rPr lang="pt-BR" dirty="0" smtClean="0"/>
              <a:t>Uma organização é um sistema composto de elementos ou componentes interdependentes, que podem ter cada um seus objetivos próprios, mas que interagem com um objetivo comum.</a:t>
            </a:r>
          </a:p>
          <a:p>
            <a:pPr>
              <a:buBlip>
                <a:blip r:embed="rId2"/>
              </a:buBlip>
            </a:pPr>
            <a:endParaRPr lang="pt-BR" dirty="0" smtClean="0"/>
          </a:p>
          <a:p>
            <a:pPr>
              <a:buBlip>
                <a:blip r:embed="rId2"/>
              </a:buBlip>
            </a:pP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</p:nvPr>
        </p:nvGraphicFramePr>
        <p:xfrm>
          <a:off x="4656138" y="1770063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Abordagem Sistêmica das Organizações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accent6"/>
                </a:solidFill>
              </a:rPr>
              <a:t>Análise sistêmica: 2 sistemas</a:t>
            </a:r>
          </a:p>
          <a:p>
            <a:pPr marL="0" indent="-360000">
              <a:buNone/>
            </a:pPr>
            <a:r>
              <a:rPr lang="pt-BR" dirty="0" smtClean="0">
                <a:solidFill>
                  <a:srgbClr val="FFC000"/>
                </a:solidFill>
              </a:rPr>
              <a:t>Sistema técnico: </a:t>
            </a:r>
            <a:r>
              <a:rPr lang="pt-BR" dirty="0" smtClean="0"/>
              <a:t>composto por recursos e componentes físicos ou abstratos, que são independentes dos indivíduos: duração das atividades; procedimentos, metas, tecnologia, instalações, organização do trabalho.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</p:nvPr>
        </p:nvGraphicFramePr>
        <p:xfrm>
          <a:off x="4656138" y="1770063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Abordagem Sistêmica das Organizações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accent6"/>
                </a:solidFill>
              </a:rPr>
              <a:t>Análise sistêmica: 2 sistemas</a:t>
            </a:r>
          </a:p>
          <a:p>
            <a:pPr marL="0" indent="-360000">
              <a:buNone/>
            </a:pPr>
            <a:r>
              <a:rPr lang="pt-BR" dirty="0" smtClean="0">
                <a:solidFill>
                  <a:srgbClr val="FFC000"/>
                </a:solidFill>
              </a:rPr>
              <a:t>Sistema social: </a:t>
            </a:r>
            <a:r>
              <a:rPr lang="pt-BR" dirty="0" smtClean="0"/>
              <a:t>formado por todas as manifestações comportamentais dos indivíduos e das comunidades sociais, relacionamentos humanos, associações informais, cultura, comportamento e motivação.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</p:nvPr>
        </p:nvGraphicFramePr>
        <p:xfrm>
          <a:off x="4656138" y="1770063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Interdependência entre os sistemas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28625" y="1857375"/>
          <a:ext cx="8258175" cy="449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28596" y="1857364"/>
            <a:ext cx="2500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se pode gerenciar um sistema sem considerar os demais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Resumindo...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relevante do enfoque sistêmico: </a:t>
            </a:r>
            <a:r>
              <a:rPr lang="pt-BR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eficácia global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sistema.</a:t>
            </a:r>
          </a:p>
          <a:p>
            <a:pPr>
              <a:buBlip>
                <a:blip r:embed="rId2"/>
              </a:buBlip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 na </a:t>
            </a:r>
            <a:r>
              <a:rPr lang="pt-BR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consolidação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 objetivos.</a:t>
            </a:r>
          </a:p>
          <a:p>
            <a:pPr>
              <a:buBlip>
                <a:blip r:embed="rId2"/>
              </a:buBlip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Prioriza a </a:t>
            </a:r>
            <a:r>
              <a:rPr lang="pt-BR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realização dos objetivos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muito mais do que a eficiência das partes separadas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</p:nvPr>
        </p:nvGraphicFramePr>
        <p:xfrm>
          <a:off x="4656138" y="1571612"/>
          <a:ext cx="4212000" cy="46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706902" y="1951448"/>
            <a:ext cx="6151114" cy="1263238"/>
          </a:xfrm>
        </p:spPr>
        <p:txBody>
          <a:bodyPr>
            <a:noAutofit/>
          </a:bodyPr>
          <a:lstStyle/>
          <a:p>
            <a:r>
              <a:rPr lang="pt-BR" sz="2400" dirty="0" smtClean="0"/>
              <a:t>A  Administração Burocrática e a Gestão de Pessoas no contexto atual  (“Departamento de Pessoal”)</a:t>
            </a: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14348" y="4214818"/>
            <a:ext cx="8156448" cy="1302414"/>
          </a:xfrm>
        </p:spPr>
        <p:txBody>
          <a:bodyPr/>
          <a:lstStyle/>
          <a:p>
            <a:pPr lvl="0"/>
            <a:r>
              <a:rPr lang="pt-BR" dirty="0" smtClean="0"/>
              <a:t>Práticas de RH </a:t>
            </a:r>
            <a:br>
              <a:rPr lang="pt-BR" dirty="0" smtClean="0"/>
            </a:br>
            <a:r>
              <a:rPr lang="pt-BR" dirty="0" smtClean="0"/>
              <a:t>Contexto Institucional Atual</a:t>
            </a:r>
            <a:endParaRPr lang="pt-B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Resumindo...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pt-BR" dirty="0" smtClean="0"/>
              <a:t>Conforme essa abordagem, é mais importante a </a:t>
            </a:r>
            <a:r>
              <a:rPr lang="pt-BR" dirty="0" smtClean="0">
                <a:solidFill>
                  <a:schemeClr val="accent6"/>
                </a:solidFill>
              </a:rPr>
              <a:t>finalidade e a utilidade </a:t>
            </a:r>
            <a:r>
              <a:rPr lang="pt-BR" dirty="0" smtClean="0"/>
              <a:t>da organização para o cliente.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A </a:t>
            </a:r>
            <a:r>
              <a:rPr lang="pt-BR" dirty="0" smtClean="0">
                <a:solidFill>
                  <a:schemeClr val="accent6"/>
                </a:solidFill>
              </a:rPr>
              <a:t>investigação do ambiente </a:t>
            </a:r>
            <a:r>
              <a:rPr lang="pt-BR" dirty="0" smtClean="0"/>
              <a:t>é fundamental para a eficácia global.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Os objetivos devem ter origem e refletir as </a:t>
            </a:r>
            <a:r>
              <a:rPr lang="pt-BR" dirty="0" smtClean="0">
                <a:solidFill>
                  <a:schemeClr val="accent6"/>
                </a:solidFill>
              </a:rPr>
              <a:t>necessidades dos ambientes </a:t>
            </a:r>
            <a:r>
              <a:rPr lang="pt-BR" dirty="0" smtClean="0"/>
              <a:t>externo e interno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</p:nvPr>
        </p:nvGraphicFramePr>
        <p:xfrm>
          <a:off x="4656138" y="1428736"/>
          <a:ext cx="4176000" cy="47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Desenvolvimento Organizacional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" y="1643050"/>
          <a:ext cx="9144000" cy="5000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Clima Organizacional...</a:t>
            </a:r>
            <a:endParaRPr lang="pt-BR" dirty="0"/>
          </a:p>
        </p:txBody>
      </p:sp>
      <p:pic>
        <p:nvPicPr>
          <p:cNvPr id="5" name="Espaço Reservado para Conteúdo 4" descr="Clima organizacio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357430"/>
            <a:ext cx="4218018" cy="34290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accent6"/>
                </a:solidFill>
              </a:rPr>
              <a:t>Segundo Flavio de Toledo e Benedito </a:t>
            </a:r>
            <a:r>
              <a:rPr lang="pt-BR" dirty="0" err="1" smtClean="0">
                <a:solidFill>
                  <a:schemeClr val="accent6"/>
                </a:solidFill>
              </a:rPr>
              <a:t>Milioni</a:t>
            </a:r>
            <a:r>
              <a:rPr lang="pt-BR" dirty="0" smtClean="0">
                <a:solidFill>
                  <a:schemeClr val="accent6"/>
                </a:solidFill>
              </a:rPr>
              <a:t>:</a:t>
            </a:r>
          </a:p>
          <a:p>
            <a:pPr marL="0" indent="0">
              <a:buNone/>
            </a:pPr>
            <a:r>
              <a:rPr lang="pt-BR" sz="3200" i="1" dirty="0" smtClean="0"/>
              <a:t>“...é um conjunto de valores, atitudes e padrões de comportamento, formais e informais, existentes em uma organização.”</a:t>
            </a:r>
            <a:endParaRPr lang="pt-BR" sz="3200" i="1" dirty="0"/>
          </a:p>
        </p:txBody>
      </p:sp>
      <p:sp>
        <p:nvSpPr>
          <p:cNvPr id="6" name="Retângulo 5"/>
          <p:cNvSpPr/>
          <p:nvPr/>
        </p:nvSpPr>
        <p:spPr>
          <a:xfrm>
            <a:off x="285720" y="6540365"/>
            <a:ext cx="66437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Imagem: Disponível em:http://www.4hd.com.br/blog/wp-content/uploads/2009/02/group.</a:t>
            </a:r>
            <a:r>
              <a:rPr lang="pt-BR" sz="10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jpeg</a:t>
            </a:r>
            <a:r>
              <a:rPr lang="pt-BR" sz="1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Acessada em 22/05/2010</a:t>
            </a:r>
            <a:endParaRPr lang="pt-BR" sz="10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Clima Organizacional...</a:t>
            </a:r>
            <a:endParaRPr lang="pt-BR" dirty="0"/>
          </a:p>
        </p:txBody>
      </p:sp>
      <p:pic>
        <p:nvPicPr>
          <p:cNvPr id="5" name="Espaço Reservado para Conteúdo 4" descr="Clima organizacio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357430"/>
            <a:ext cx="4218018" cy="34290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accent6"/>
                </a:solidFill>
              </a:rPr>
              <a:t>Segundo Stanley M. Davis:</a:t>
            </a:r>
          </a:p>
          <a:p>
            <a:pPr marL="0" indent="0">
              <a:buNone/>
            </a:pPr>
            <a:r>
              <a:rPr lang="pt-BR" sz="3200" i="1" dirty="0" smtClean="0"/>
              <a:t>“... é uma avaliação de até que ponto as expectativas das pessoas estão sendo atendidas dentro da organização.”</a:t>
            </a:r>
            <a:endParaRPr lang="pt-BR" sz="3200" i="1" dirty="0"/>
          </a:p>
        </p:txBody>
      </p:sp>
      <p:sp>
        <p:nvSpPr>
          <p:cNvPr id="6" name="Retângulo 5"/>
          <p:cNvSpPr/>
          <p:nvPr/>
        </p:nvSpPr>
        <p:spPr>
          <a:xfrm>
            <a:off x="285720" y="6540365"/>
            <a:ext cx="66437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Imagem: Disponível em:http://www.4hd.com.br/blog/wp-content/uploads/2009/02/group.</a:t>
            </a:r>
            <a:r>
              <a:rPr lang="pt-BR" sz="10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jpeg</a:t>
            </a:r>
            <a:r>
              <a:rPr lang="pt-BR" sz="1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Acessada em 22/05/2010</a:t>
            </a:r>
            <a:endParaRPr lang="pt-BR" sz="10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Clima Organizacional...</a:t>
            </a:r>
            <a:endParaRPr lang="pt-BR" dirty="0"/>
          </a:p>
        </p:txBody>
      </p:sp>
      <p:pic>
        <p:nvPicPr>
          <p:cNvPr id="5" name="Espaço Reservado para Conteúdo 4" descr="Clima organizacio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357430"/>
            <a:ext cx="4218018" cy="34290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96000" indent="-360000">
              <a:buBlip>
                <a:blip r:embed="rId3"/>
              </a:buBlip>
            </a:pPr>
            <a:r>
              <a:rPr lang="pt-BR" sz="3200" dirty="0" smtClean="0"/>
              <a:t>Expressa a percepção e a reação do colaborador em relação à organização.</a:t>
            </a:r>
          </a:p>
          <a:p>
            <a:pPr marL="396000" indent="-360000">
              <a:buBlip>
                <a:blip r:embed="rId3"/>
              </a:buBlip>
            </a:pPr>
            <a:r>
              <a:rPr lang="pt-BR" sz="3200" dirty="0" smtClean="0"/>
              <a:t>Afeta diretamente a motivação</a:t>
            </a:r>
          </a:p>
          <a:p>
            <a:pPr marL="396000" indent="-360000">
              <a:buBlip>
                <a:blip r:embed="rId3"/>
              </a:buBlip>
            </a:pPr>
            <a:endParaRPr lang="pt-BR" sz="3200" dirty="0"/>
          </a:p>
        </p:txBody>
      </p:sp>
      <p:sp>
        <p:nvSpPr>
          <p:cNvPr id="6" name="Retângulo 5"/>
          <p:cNvSpPr/>
          <p:nvPr/>
        </p:nvSpPr>
        <p:spPr>
          <a:xfrm>
            <a:off x="285720" y="6540365"/>
            <a:ext cx="66437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Imagem: Disponível em:http://www.4hd.com.br/blog/wp-content/uploads/2009/02/group.</a:t>
            </a:r>
            <a:r>
              <a:rPr lang="pt-BR" sz="10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jpeg</a:t>
            </a:r>
            <a:r>
              <a:rPr lang="pt-BR" sz="1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Acessada em 22/05/2010</a:t>
            </a:r>
            <a:endParaRPr lang="pt-BR" sz="10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Clima Organizacional...</a:t>
            </a:r>
            <a:endParaRPr lang="pt-BR" dirty="0"/>
          </a:p>
        </p:txBody>
      </p:sp>
      <p:pic>
        <p:nvPicPr>
          <p:cNvPr id="5" name="Espaço Reservado para Conteúdo 4" descr="Clima organizacio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357430"/>
            <a:ext cx="4218018" cy="34290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96000" indent="-360000">
              <a:buBlip>
                <a:blip r:embed="rId3"/>
              </a:buBlip>
            </a:pPr>
            <a:r>
              <a:rPr lang="pt-BR" sz="3200" dirty="0" smtClean="0"/>
              <a:t>Existem vários métodos para sua avaliação.</a:t>
            </a:r>
          </a:p>
          <a:p>
            <a:pPr marL="396000" indent="-360000">
              <a:buBlip>
                <a:blip r:embed="rId3"/>
              </a:buBlip>
            </a:pPr>
            <a:r>
              <a:rPr lang="pt-BR" sz="3200" dirty="0" smtClean="0"/>
              <a:t>Principais variáveis que o afetam:</a:t>
            </a:r>
          </a:p>
          <a:p>
            <a:pPr marL="725184" lvl="1" indent="-360000">
              <a:buBlip>
                <a:blip r:embed="rId3"/>
              </a:buBlip>
            </a:pPr>
            <a:r>
              <a:rPr lang="pt-BR" dirty="0" smtClean="0"/>
              <a:t>Pessoais</a:t>
            </a:r>
          </a:p>
          <a:p>
            <a:pPr marL="725184" lvl="1" indent="-360000">
              <a:buBlip>
                <a:blip r:embed="rId3"/>
              </a:buBlip>
            </a:pPr>
            <a:r>
              <a:rPr lang="pt-BR" dirty="0" smtClean="0"/>
              <a:t>Liderança</a:t>
            </a:r>
          </a:p>
          <a:p>
            <a:pPr marL="725184" lvl="1" indent="-360000">
              <a:buBlip>
                <a:blip r:embed="rId3"/>
              </a:buBlip>
            </a:pPr>
            <a:r>
              <a:rPr lang="pt-BR" dirty="0" smtClean="0"/>
              <a:t>Comunicação</a:t>
            </a:r>
          </a:p>
          <a:p>
            <a:pPr marL="725184" lvl="1" indent="-360000">
              <a:buBlip>
                <a:blip r:embed="rId3"/>
              </a:buBlip>
            </a:pPr>
            <a:r>
              <a:rPr lang="pt-BR" dirty="0" smtClean="0"/>
              <a:t>Mudança</a:t>
            </a:r>
          </a:p>
          <a:p>
            <a:pPr marL="725184" lvl="1" indent="-360000">
              <a:buBlip>
                <a:blip r:embed="rId3"/>
              </a:buBlip>
            </a:pPr>
            <a:r>
              <a:rPr lang="pt-BR" dirty="0" smtClean="0"/>
              <a:t>Condições de trabalho</a:t>
            </a:r>
          </a:p>
          <a:p>
            <a:pPr marL="396000" indent="-360000">
              <a:buBlip>
                <a:blip r:embed="rId3"/>
              </a:buBlip>
            </a:pPr>
            <a:endParaRPr lang="pt-BR" sz="3200" dirty="0"/>
          </a:p>
        </p:txBody>
      </p:sp>
      <p:sp>
        <p:nvSpPr>
          <p:cNvPr id="6" name="Retângulo 5"/>
          <p:cNvSpPr/>
          <p:nvPr/>
        </p:nvSpPr>
        <p:spPr>
          <a:xfrm>
            <a:off x="285720" y="6540365"/>
            <a:ext cx="66437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Imagem: Disponível em:http://www.4hd.com.br/blog/wp-content/uploads/2009/02/group.</a:t>
            </a:r>
            <a:r>
              <a:rPr lang="pt-BR" sz="10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jpeg</a:t>
            </a:r>
            <a:r>
              <a:rPr lang="pt-BR" sz="1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Acessada em 22/05/2010</a:t>
            </a:r>
            <a:endParaRPr lang="pt-BR" sz="10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Gestão por competências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Competência (CHA):</a:t>
            </a:r>
          </a:p>
          <a:p>
            <a:pPr>
              <a:buBlip>
                <a:blip r:embed="rId2"/>
              </a:buBlip>
            </a:pPr>
            <a:r>
              <a:rPr lang="pt-BR" dirty="0" smtClean="0">
                <a:solidFill>
                  <a:schemeClr val="accent6"/>
                </a:solidFill>
              </a:rPr>
              <a:t>Conhecimentos</a:t>
            </a:r>
            <a:r>
              <a:rPr lang="pt-BR" dirty="0" smtClean="0"/>
              <a:t>: formação acadêmica e técnica;</a:t>
            </a:r>
          </a:p>
          <a:p>
            <a:pPr>
              <a:buBlip>
                <a:blip r:embed="rId2"/>
              </a:buBlip>
            </a:pPr>
            <a:r>
              <a:rPr lang="pt-BR" dirty="0" smtClean="0">
                <a:solidFill>
                  <a:schemeClr val="accent6"/>
                </a:solidFill>
              </a:rPr>
              <a:t>Habilidades</a:t>
            </a:r>
            <a:r>
              <a:rPr lang="pt-BR" dirty="0" smtClean="0"/>
              <a:t>: prática, vivência, experiência, capacidade de fazer;</a:t>
            </a:r>
          </a:p>
          <a:p>
            <a:pPr>
              <a:buBlip>
                <a:blip r:embed="rId2"/>
              </a:buBlip>
            </a:pPr>
            <a:r>
              <a:rPr lang="pt-BR" dirty="0" smtClean="0">
                <a:solidFill>
                  <a:schemeClr val="accent6"/>
                </a:solidFill>
              </a:rPr>
              <a:t>Atitudes</a:t>
            </a:r>
            <a:r>
              <a:rPr lang="pt-BR" dirty="0" smtClean="0"/>
              <a:t>: ação ligada ao comportamento.</a:t>
            </a:r>
            <a:endParaRPr lang="pt-BR" dirty="0"/>
          </a:p>
        </p:txBody>
      </p:sp>
      <p:pic>
        <p:nvPicPr>
          <p:cNvPr id="9" name="Espaço Reservado para Conteúdo 8" descr="Pessoas trabalhand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2052513"/>
            <a:ext cx="3780000" cy="3805379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Gestão por competências</a:t>
            </a:r>
            <a:r>
              <a:rPr lang="pt-BR" dirty="0" smtClean="0"/>
              <a:t>:</a:t>
            </a:r>
            <a:r>
              <a:rPr lang="pt-BR" dirty="0" smtClean="0"/>
              <a:t> Premissas</a:t>
            </a:r>
            <a:r>
              <a:rPr lang="pt-BR" baseline="30000" dirty="0" smtClean="0"/>
              <a:t>3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1472" y="6429396"/>
            <a:ext cx="807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3. Segundo Rosane Schikmann e Rosângela Crédico</a:t>
            </a:r>
            <a:endParaRPr lang="pt-BR" sz="14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As </a:t>
            </a:r>
            <a:r>
              <a:rPr lang="pt-BR" dirty="0" smtClean="0"/>
              <a:t>competências individuais e organizacionais são os direcionadores da avaliação</a:t>
            </a:r>
          </a:p>
          <a:p>
            <a:r>
              <a:rPr lang="pt-BR" dirty="0" smtClean="0"/>
              <a:t>de desempenho individual.</a:t>
            </a:r>
          </a:p>
          <a:p>
            <a:r>
              <a:rPr lang="pt-BR" dirty="0" smtClean="0"/>
              <a:t>Planejamento </a:t>
            </a:r>
            <a:r>
              <a:rPr lang="pt-BR" dirty="0" smtClean="0"/>
              <a:t>estratégico </a:t>
            </a:r>
            <a:r>
              <a:rPr lang="pt-BR" dirty="0" smtClean="0"/>
              <a:t>oferece </a:t>
            </a:r>
            <a:r>
              <a:rPr lang="pt-BR" dirty="0" smtClean="0"/>
              <a:t>subsídios para o direcionamento do perfil do quadro de pessoal no que </a:t>
            </a:r>
            <a:r>
              <a:rPr lang="pt-BR" dirty="0" smtClean="0"/>
              <a:t>se refere </a:t>
            </a:r>
            <a:r>
              <a:rPr lang="pt-BR" dirty="0" smtClean="0"/>
              <a:t>às competências individuais e organizacionais.</a:t>
            </a:r>
          </a:p>
          <a:p>
            <a:r>
              <a:rPr lang="pt-BR" dirty="0" smtClean="0"/>
              <a:t>As </a:t>
            </a:r>
            <a:r>
              <a:rPr lang="pt-BR" dirty="0" smtClean="0"/>
              <a:t>competências e as metas individuais devem estar alinhadas com as </a:t>
            </a:r>
            <a:r>
              <a:rPr lang="pt-BR" dirty="0" smtClean="0"/>
              <a:t>metas estratégicas </a:t>
            </a:r>
            <a:r>
              <a:rPr lang="pt-BR" dirty="0" smtClean="0"/>
              <a:t>da organização</a:t>
            </a:r>
            <a:r>
              <a:rPr lang="pt-BR" dirty="0" smtClean="0"/>
              <a:t>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Gestão por competências</a:t>
            </a:r>
            <a:r>
              <a:rPr lang="pt-BR" dirty="0" smtClean="0"/>
              <a:t>:</a:t>
            </a:r>
            <a:r>
              <a:rPr lang="pt-BR" dirty="0" smtClean="0"/>
              <a:t> Premissas</a:t>
            </a:r>
            <a:r>
              <a:rPr lang="pt-BR" baseline="30000" dirty="0" smtClean="0"/>
              <a:t>3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1472" y="6429396"/>
            <a:ext cx="807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3. Segundo Rosane Schikmann e Rosângela Crédico</a:t>
            </a:r>
            <a:endParaRPr lang="pt-BR" sz="14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As expectativas de desempenho devem ser explicitadas ao avaliado;</a:t>
            </a:r>
          </a:p>
          <a:p>
            <a:r>
              <a:rPr lang="pt-BR" dirty="0" smtClean="0"/>
              <a:t>O processo de avaliação de desempenho deve contar com a participação ativa do funcionário por meio da realização de sua autoavaliação e do estabelecimento das metas individuais</a:t>
            </a:r>
          </a:p>
          <a:p>
            <a:r>
              <a:rPr lang="pt-BR" dirty="0" smtClean="0"/>
              <a:t>O monitoramento desempenho do avaliado deve ser realizado </a:t>
            </a:r>
            <a:r>
              <a:rPr lang="pt-BR" dirty="0" smtClean="0"/>
              <a:t>sistematicamente ao </a:t>
            </a:r>
            <a:r>
              <a:rPr lang="pt-BR" dirty="0" smtClean="0"/>
              <a:t>longo do </a:t>
            </a:r>
            <a:r>
              <a:rPr lang="pt-BR" dirty="0" smtClean="0"/>
              <a:t>ano, </a:t>
            </a:r>
            <a:r>
              <a:rPr lang="pt-BR" dirty="0" smtClean="0"/>
              <a:t>acompanhado do respectivo feedback sobre seu desempenho</a:t>
            </a:r>
          </a:p>
          <a:p>
            <a:r>
              <a:rPr lang="pt-BR" dirty="0" smtClean="0"/>
              <a:t>O </a:t>
            </a:r>
            <a:r>
              <a:rPr lang="pt-BR" dirty="0" smtClean="0"/>
              <a:t>alcance de metas deve estar ligado ao sistema de remuneração por mérito.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e Exemplos de Competências</a:t>
            </a:r>
            <a:r>
              <a:rPr lang="pt-BR" baseline="30000" dirty="0" smtClean="0"/>
              <a:t>3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58204" cy="4783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71472" y="6429396"/>
            <a:ext cx="807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3. Segundo Rosane Schikmann e Rosângela Crédico</a:t>
            </a:r>
            <a:endParaRPr lang="pt-BR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Administração Pública no Brasil...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28625" y="1714489"/>
          <a:ext cx="8258175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e Exemplos de Competências</a:t>
            </a:r>
            <a:r>
              <a:rPr lang="pt-BR" baseline="30000" dirty="0" smtClean="0"/>
              <a:t>3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58204" cy="4783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71472" y="6429396"/>
            <a:ext cx="807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3. Segundo Rosane Schikmann e Rosângela Crédico</a:t>
            </a:r>
            <a:endParaRPr lang="pt-BR" sz="1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Gestão por competências:</a:t>
            </a:r>
            <a:br>
              <a:rPr lang="pt-BR" dirty="0" smtClean="0"/>
            </a:br>
            <a:r>
              <a:rPr lang="pt-BR" dirty="0" smtClean="0"/>
              <a:t>Modelo simplificado de aplicação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28625" y="1857375"/>
          <a:ext cx="8258175" cy="449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Gestão por competências:</a:t>
            </a:r>
            <a:br>
              <a:rPr lang="pt-BR" dirty="0" smtClean="0"/>
            </a:br>
            <a:r>
              <a:rPr lang="pt-BR" dirty="0" smtClean="0"/>
              <a:t>Modelo simplificado de aplicação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28625" y="1857375"/>
          <a:ext cx="8258175" cy="449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706902" y="1951448"/>
            <a:ext cx="6151114" cy="1263238"/>
          </a:xfrm>
        </p:spPr>
        <p:txBody>
          <a:bodyPr>
            <a:noAutofit/>
          </a:bodyPr>
          <a:lstStyle/>
          <a:p>
            <a:pPr marL="68580">
              <a:lnSpc>
                <a:spcPct val="120000"/>
              </a:lnSpc>
            </a:pPr>
            <a:r>
              <a:rPr lang="pt-B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“Nenhum de nós é tão inteligente quanto </a:t>
            </a:r>
            <a:r>
              <a:rPr lang="pt-BR" sz="2800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nós juntos</a:t>
            </a:r>
            <a:r>
              <a:rPr lang="pt-B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(Warren Bennis)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Liderança e motivação</a:t>
            </a:r>
            <a:endParaRPr lang="pt-BR" sz="40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Teorias Motivacionais – Maslow e o comportamento organizacional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28596" y="2145514"/>
          <a:ext cx="8258204" cy="4498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Hierarquia </a:t>
            </a:r>
            <a:r>
              <a:rPr lang="pt-BR" sz="3200" dirty="0" smtClean="0"/>
              <a:t>das Necessidades de Maslow</a:t>
            </a: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28625" y="1857375"/>
          <a:ext cx="8258175" cy="449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3200" dirty="0" smtClean="0"/>
              <a:t>Teorias Motivacionais – Fatores de Herzberg</a:t>
            </a:r>
            <a:endParaRPr lang="pt-BR" sz="32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7201801"/>
              </p:ext>
            </p:extLst>
          </p:nvPr>
        </p:nvGraphicFramePr>
        <p:xfrm>
          <a:off x="428597" y="1844826"/>
          <a:ext cx="8358246" cy="4608510"/>
        </p:xfrm>
        <a:graphic>
          <a:graphicData uri="http://schemas.openxmlformats.org/drawingml/2006/table">
            <a:tbl>
              <a:tblPr/>
              <a:tblGrid>
                <a:gridCol w="4126413"/>
                <a:gridCol w="4231833"/>
              </a:tblGrid>
              <a:tr h="1016714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Fatores que levam à </a:t>
                      </a:r>
                      <a:r>
                        <a:rPr lang="pt-BR" sz="28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insatisfação (higiênicos)</a:t>
                      </a:r>
                      <a:endParaRPr lang="pt-BR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8100" marR="38100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2">
                            <a:lumMod val="50000"/>
                            <a:alpha val="42000"/>
                          </a:schemeClr>
                        </a:gs>
                        <a:gs pos="50000">
                          <a:srgbClr val="C00000"/>
                        </a:gs>
                        <a:gs pos="100000">
                          <a:srgbClr val="FF0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Fatores que levam à </a:t>
                      </a:r>
                      <a:r>
                        <a:rPr lang="pt-BR" sz="28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satisfação (motivadores)</a:t>
                      </a:r>
                      <a:endParaRPr lang="pt-BR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8100" marR="38100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2">
                            <a:lumMod val="50000"/>
                            <a:alpha val="42000"/>
                          </a:schemeClr>
                        </a:gs>
                        <a:gs pos="50000">
                          <a:srgbClr val="C00000"/>
                        </a:gs>
                        <a:gs pos="100000">
                          <a:srgbClr val="FF0000"/>
                        </a:gs>
                      </a:gsLst>
                      <a:lin ang="5400000" scaled="0"/>
                    </a:gradFill>
                  </a:tcPr>
                </a:tc>
              </a:tr>
              <a:tr h="519456">
                <a:tc>
                  <a:txBody>
                    <a:bodyPr/>
                    <a:lstStyle/>
                    <a:p>
                      <a:pPr algn="ctr"/>
                      <a:r>
                        <a:rPr lang="pt-BR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Política da Empresa</a:t>
                      </a: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1">
                            <a:lumMod val="95000"/>
                            <a:lumOff val="5000"/>
                          </a:schemeClr>
                        </a:gs>
                        <a:gs pos="50000">
                          <a:schemeClr val="bg1">
                            <a:lumMod val="75000"/>
                            <a:lumOff val="25000"/>
                          </a:schemeClr>
                        </a:gs>
                        <a:gs pos="100000">
                          <a:schemeClr val="bg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Crescimento</a:t>
                      </a: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1">
                            <a:lumMod val="95000"/>
                            <a:lumOff val="5000"/>
                          </a:schemeClr>
                        </a:gs>
                        <a:gs pos="50000">
                          <a:schemeClr val="bg1">
                            <a:lumMod val="75000"/>
                            <a:lumOff val="25000"/>
                          </a:schemeClr>
                        </a:gs>
                        <a:gs pos="100000">
                          <a:schemeClr val="bg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016714">
                <a:tc>
                  <a:txBody>
                    <a:bodyPr/>
                    <a:lstStyle/>
                    <a:p>
                      <a:pPr algn="ctr"/>
                      <a:r>
                        <a:rPr lang="pt-BR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Condições do ambiente de Trabalho</a:t>
                      </a: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1">
                            <a:lumMod val="95000"/>
                            <a:lumOff val="5000"/>
                          </a:schemeClr>
                        </a:gs>
                        <a:gs pos="50000">
                          <a:schemeClr val="bg1">
                            <a:lumMod val="75000"/>
                            <a:lumOff val="25000"/>
                          </a:schemeClr>
                        </a:gs>
                        <a:gs pos="100000">
                          <a:schemeClr val="bg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Desenvolvimento</a:t>
                      </a: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1">
                            <a:lumMod val="95000"/>
                            <a:lumOff val="5000"/>
                          </a:schemeClr>
                        </a:gs>
                        <a:gs pos="50000">
                          <a:schemeClr val="bg1">
                            <a:lumMod val="75000"/>
                            <a:lumOff val="25000"/>
                          </a:schemeClr>
                        </a:gs>
                        <a:gs pos="100000">
                          <a:schemeClr val="bg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016714">
                <a:tc>
                  <a:txBody>
                    <a:bodyPr/>
                    <a:lstStyle/>
                    <a:p>
                      <a:pPr algn="ctr"/>
                      <a:r>
                        <a:rPr lang="pt-BR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Relacionamento com outros funcionários </a:t>
                      </a: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1">
                            <a:lumMod val="95000"/>
                            <a:lumOff val="5000"/>
                          </a:schemeClr>
                        </a:gs>
                        <a:gs pos="50000">
                          <a:schemeClr val="bg1">
                            <a:lumMod val="75000"/>
                            <a:lumOff val="25000"/>
                          </a:schemeClr>
                        </a:gs>
                        <a:gs pos="100000">
                          <a:schemeClr val="bg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Responsabilidade</a:t>
                      </a: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1">
                            <a:lumMod val="95000"/>
                            <a:lumOff val="5000"/>
                          </a:schemeClr>
                        </a:gs>
                        <a:gs pos="50000">
                          <a:schemeClr val="bg1">
                            <a:lumMod val="75000"/>
                            <a:lumOff val="25000"/>
                          </a:schemeClr>
                        </a:gs>
                        <a:gs pos="100000">
                          <a:schemeClr val="bg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9456">
                <a:tc>
                  <a:txBody>
                    <a:bodyPr/>
                    <a:lstStyle/>
                    <a:p>
                      <a:pPr algn="ctr"/>
                      <a:r>
                        <a:rPr lang="pt-BR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Segurança</a:t>
                      </a: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1">
                            <a:lumMod val="95000"/>
                            <a:lumOff val="5000"/>
                          </a:schemeClr>
                        </a:gs>
                        <a:gs pos="50000">
                          <a:schemeClr val="bg1">
                            <a:lumMod val="75000"/>
                            <a:lumOff val="25000"/>
                          </a:schemeClr>
                        </a:gs>
                        <a:gs pos="100000">
                          <a:schemeClr val="bg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Reconhecimento</a:t>
                      </a: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1">
                            <a:lumMod val="95000"/>
                            <a:lumOff val="5000"/>
                          </a:schemeClr>
                        </a:gs>
                        <a:gs pos="50000">
                          <a:schemeClr val="bg1">
                            <a:lumMod val="75000"/>
                            <a:lumOff val="25000"/>
                          </a:schemeClr>
                        </a:gs>
                        <a:gs pos="100000">
                          <a:schemeClr val="bg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9456">
                <a:tc>
                  <a:txBody>
                    <a:bodyPr/>
                    <a:lstStyle/>
                    <a:p>
                      <a:pPr algn="ctr"/>
                      <a:r>
                        <a:rPr lang="pt-BR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Salário</a:t>
                      </a: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1">
                            <a:lumMod val="95000"/>
                            <a:lumOff val="5000"/>
                          </a:schemeClr>
                        </a:gs>
                        <a:gs pos="50000">
                          <a:schemeClr val="bg1">
                            <a:lumMod val="75000"/>
                            <a:lumOff val="25000"/>
                          </a:schemeClr>
                        </a:gs>
                        <a:gs pos="100000">
                          <a:schemeClr val="bg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Realização</a:t>
                      </a: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1">
                            <a:lumMod val="95000"/>
                            <a:lumOff val="5000"/>
                          </a:schemeClr>
                        </a:gs>
                        <a:gs pos="50000">
                          <a:schemeClr val="bg1">
                            <a:lumMod val="75000"/>
                            <a:lumOff val="25000"/>
                          </a:schemeClr>
                        </a:gs>
                        <a:gs pos="100000">
                          <a:schemeClr val="bg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715404" cy="714380"/>
          </a:xfrm>
        </p:spPr>
        <p:txBody>
          <a:bodyPr/>
          <a:lstStyle/>
          <a:p>
            <a:r>
              <a:rPr lang="pt-BR" sz="3200" dirty="0" smtClean="0"/>
              <a:t>Análise de estilos de liderança:Teoria X e Y (Mc Gregor)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145514"/>
            <a:ext cx="8258204" cy="449819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t-BR" dirty="0" smtClean="0"/>
              <a:t>O trabalho é por natureza desagradável para a maioria das pessoas, por isso elas procuram evitá-lo na medida do possível.</a:t>
            </a:r>
          </a:p>
          <a:p>
            <a:pPr lvl="0"/>
            <a:r>
              <a:rPr lang="pt-BR" dirty="0" smtClean="0"/>
              <a:t>Em razão disso, as pessoas, em sua maioria, precisam ser controladas, dirigidas e ameaçadas de punição, se </a:t>
            </a:r>
            <a:r>
              <a:rPr lang="pt-BR" dirty="0" smtClean="0"/>
              <a:t>se</a:t>
            </a:r>
            <a:r>
              <a:rPr lang="pt-BR" dirty="0" smtClean="0"/>
              <a:t> quer conseguir delas esforços adequados, com o intuito de atingir os objetivos organizacionais. </a:t>
            </a:r>
          </a:p>
          <a:p>
            <a:pPr lvl="0"/>
            <a:r>
              <a:rPr lang="pt-BR" dirty="0" smtClean="0"/>
              <a:t>Os seres humanos, de uma maneira geral, preferem ser dirigidos; desejam evitar responsabilidades; possuem pouca ambição; e, acima de tudo, querem segurança.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14348" y="1500174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Teoria X: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715404" cy="714380"/>
          </a:xfrm>
        </p:spPr>
        <p:txBody>
          <a:bodyPr/>
          <a:lstStyle/>
          <a:p>
            <a:r>
              <a:rPr lang="pt-BR" sz="3200" dirty="0" smtClean="0"/>
              <a:t>Análise de estilos de liderança:Teoria X e Y (Mc Gregor)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145514"/>
            <a:ext cx="8258204" cy="449819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t-BR" dirty="0" smtClean="0"/>
              <a:t>O dispêndio de energia física ou mental no trabalho é tão natural quanto divertir-se ou descansar. </a:t>
            </a:r>
          </a:p>
          <a:p>
            <a:pPr lvl="0"/>
            <a:r>
              <a:rPr lang="pt-BR" dirty="0" smtClean="0"/>
              <a:t>O controle externo e a ameaça de punição não são os únicos meios de produzir esforços em direção aos objetivos organizacionais. O homem colocará em prática a </a:t>
            </a:r>
            <a:r>
              <a:rPr lang="pt-BR" dirty="0" smtClean="0"/>
              <a:t>autodireção </a:t>
            </a:r>
            <a:r>
              <a:rPr lang="pt-BR" dirty="0" smtClean="0"/>
              <a:t>e o </a:t>
            </a:r>
            <a:r>
              <a:rPr lang="pt-BR" dirty="0" smtClean="0"/>
              <a:t>autocontrole</a:t>
            </a:r>
            <a:r>
              <a:rPr lang="pt-BR" dirty="0" smtClean="0"/>
              <a:t>, a serviço de objetivos nos quais ele confie. </a:t>
            </a:r>
          </a:p>
          <a:p>
            <a:pPr lvl="0"/>
            <a:r>
              <a:rPr lang="pt-BR" dirty="0" smtClean="0"/>
              <a:t>O comprometimento com os objetivos da organização é uma função gratificante, associada a recompensas advindas da conquista dos mesmos.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14348" y="1500174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Teoria Y: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715404" cy="714380"/>
          </a:xfrm>
        </p:spPr>
        <p:txBody>
          <a:bodyPr/>
          <a:lstStyle/>
          <a:p>
            <a:r>
              <a:rPr lang="pt-BR" sz="3200" dirty="0" smtClean="0"/>
              <a:t>Análise de estilos de liderança:Teoria X e Y (Mc Gregor)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145514"/>
            <a:ext cx="8258204" cy="449819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t-BR" dirty="0" smtClean="0"/>
              <a:t>O </a:t>
            </a:r>
            <a:r>
              <a:rPr lang="pt-BR" dirty="0" smtClean="0"/>
              <a:t>ser humano, de modo geral, aprende sob condições adequadas, não só a aceitar, mas também a assumir responsabilidades.</a:t>
            </a:r>
          </a:p>
          <a:p>
            <a:pPr lvl="0"/>
            <a:r>
              <a:rPr lang="pt-BR" dirty="0" smtClean="0"/>
              <a:t>A capacidade para exercer, em grau relativamente alto, a imaginação e a criatividade na solução de problemas organizacionais é amplamente, e não restritamente, distribuídas entre os seres humanos. </a:t>
            </a:r>
          </a:p>
          <a:p>
            <a:pPr lvl="0"/>
            <a:r>
              <a:rPr lang="pt-BR" dirty="0" smtClean="0"/>
              <a:t>Sob as condições da moderna vida industrial, as potencialidades intelectuais do ser humano em geral são utilizadas só parcialmente.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14348" y="1500174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Teoria Y: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 da Burocracia (Weber)</a:t>
            </a:r>
            <a:endParaRPr lang="pt-B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2150429"/>
              </p:ext>
            </p:extLst>
          </p:nvPr>
        </p:nvGraphicFramePr>
        <p:xfrm>
          <a:off x="428596" y="1628800"/>
          <a:ext cx="825820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21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pt-BR" dirty="0" smtClean="0"/>
              <a:t>Baseado nos conteúdos apresentados, defina o novo papel do Juiz do Trabalho, em especial quanto aos seguintes pontos:</a:t>
            </a:r>
          </a:p>
          <a:p>
            <a:pPr lvl="1">
              <a:buBlip>
                <a:blip r:embed="rId2"/>
              </a:buBlip>
            </a:pPr>
            <a:r>
              <a:rPr lang="pt-BR" dirty="0" smtClean="0"/>
              <a:t>O magistrado como gestor de pessoas</a:t>
            </a:r>
          </a:p>
          <a:p>
            <a:pPr lvl="1">
              <a:buBlip>
                <a:blip r:embed="rId2"/>
              </a:buBlip>
            </a:pPr>
            <a:r>
              <a:rPr lang="pt-BR" dirty="0" smtClean="0"/>
              <a:t>Líder, do ponto de vista de Mc Gregor (X e Y)</a:t>
            </a: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Trabalho </a:t>
            </a:r>
            <a:r>
              <a:rPr lang="pt-BR" dirty="0" smtClean="0"/>
              <a:t>em equipe;</a:t>
            </a:r>
          </a:p>
          <a:p>
            <a:pPr lvl="1">
              <a:buBlip>
                <a:blip r:embed="rId2"/>
              </a:buBlip>
            </a:pPr>
            <a:r>
              <a:rPr lang="pt-BR" dirty="0" smtClean="0"/>
              <a:t>Motivação.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pt-BR" sz="2000" dirty="0" smtClean="0"/>
              <a:t>DRUCKER, Peter F. </a:t>
            </a:r>
            <a:r>
              <a:rPr lang="pt-BR" sz="2000" i="1" dirty="0" smtClean="0"/>
              <a:t>Sociedade Pós-Capitalista</a:t>
            </a:r>
            <a:r>
              <a:rPr lang="pt-BR" sz="2000" dirty="0" smtClean="0"/>
              <a:t>. </a:t>
            </a:r>
            <a:r>
              <a:rPr lang="en-US" sz="2000" dirty="0" err="1" smtClean="0"/>
              <a:t>Cengage</a:t>
            </a:r>
            <a:r>
              <a:rPr lang="en-US" sz="2000" dirty="0" smtClean="0"/>
              <a:t> Learning </a:t>
            </a:r>
            <a:r>
              <a:rPr lang="en-US" sz="2000" dirty="0" err="1" smtClean="0"/>
              <a:t>Editores</a:t>
            </a:r>
            <a:r>
              <a:rPr lang="en-US" sz="2000" dirty="0" smtClean="0"/>
              <a:t>. São Paulo. </a:t>
            </a:r>
            <a:r>
              <a:rPr lang="en-US" sz="2000" dirty="0" err="1" smtClean="0"/>
              <a:t>Pioneira</a:t>
            </a:r>
            <a:r>
              <a:rPr lang="en-US" sz="2000" dirty="0" smtClean="0"/>
              <a:t> Thomson Learning. </a:t>
            </a:r>
            <a:r>
              <a:rPr lang="pt-BR" sz="2000" dirty="0" smtClean="0"/>
              <a:t>2002.</a:t>
            </a:r>
          </a:p>
          <a:p>
            <a:pPr lvl="0"/>
            <a:r>
              <a:rPr lang="pt-BR" sz="2000" dirty="0" smtClean="0"/>
              <a:t>MAXIMIANO, Antônio C. A. </a:t>
            </a:r>
            <a:r>
              <a:rPr lang="pt-BR" sz="2000" i="1" dirty="0" smtClean="0"/>
              <a:t>Introdução à Administração.</a:t>
            </a:r>
            <a:r>
              <a:rPr lang="pt-BR" sz="2000" dirty="0" smtClean="0"/>
              <a:t> 6a. Edição. São Paulo, ed. Atlas, 2004.</a:t>
            </a:r>
          </a:p>
          <a:p>
            <a:pPr lvl="0"/>
            <a:r>
              <a:rPr lang="pt-BR" sz="2000" dirty="0" smtClean="0"/>
              <a:t>CHIAVENATO, Idalberto. </a:t>
            </a:r>
            <a:r>
              <a:rPr lang="pt-BR" sz="2000" i="1" dirty="0" smtClean="0"/>
              <a:t>Gestão de Pessoas</a:t>
            </a:r>
            <a:r>
              <a:rPr lang="pt-BR" sz="2000" dirty="0" smtClean="0"/>
              <a:t>, 3ª Edição. São Paulo. Editora </a:t>
            </a:r>
            <a:r>
              <a:rPr lang="pt-BR" sz="2000" dirty="0" err="1" smtClean="0"/>
              <a:t>Elsevier</a:t>
            </a:r>
            <a:r>
              <a:rPr lang="pt-BR" sz="2000" dirty="0" smtClean="0"/>
              <a:t> – Campus. 2008.</a:t>
            </a:r>
          </a:p>
          <a:p>
            <a:pPr lvl="0"/>
            <a:r>
              <a:rPr lang="pt-BR" sz="2000" dirty="0" smtClean="0"/>
              <a:t>BRESSER-PEREIRA, Luiz Carlos. </a:t>
            </a:r>
            <a:r>
              <a:rPr lang="pt-BR" sz="2000" i="1" dirty="0" smtClean="0"/>
              <a:t>Crise Econômica e Reforma do Estado no Brasil</a:t>
            </a:r>
            <a:r>
              <a:rPr lang="pt-BR" sz="2000" dirty="0" smtClean="0"/>
              <a:t>. São Paulo, Editora 34, 1996.</a:t>
            </a:r>
          </a:p>
          <a:p>
            <a:pPr lvl="0"/>
            <a:r>
              <a:rPr lang="pt-BR" sz="2000" dirty="0" smtClean="0"/>
              <a:t>BRESSER-PEREIRA, Luiz Carlos</a:t>
            </a:r>
            <a:r>
              <a:rPr lang="pt-BR" sz="2000" i="1" dirty="0" smtClean="0"/>
              <a:t>. Reforma da Gestão e avanço social em uma economia semi estagnada</a:t>
            </a:r>
            <a:r>
              <a:rPr lang="pt-BR" sz="2000" dirty="0" smtClean="0"/>
              <a:t> in LEVY,E. E DRAGO, P. A. (</a:t>
            </a:r>
            <a:r>
              <a:rPr lang="pt-BR" sz="2000" dirty="0" err="1" smtClean="0"/>
              <a:t>org</a:t>
            </a:r>
            <a:r>
              <a:rPr lang="pt-BR" sz="2000" dirty="0" smtClean="0"/>
              <a:t>), Gestão Pública no Brasil Contemporâneo. São Paulo. Edições FUNDAP. 2005</a:t>
            </a:r>
            <a:r>
              <a:rPr lang="pt-BR" sz="2000" dirty="0" smtClean="0"/>
              <a:t>.</a:t>
            </a:r>
          </a:p>
          <a:p>
            <a:r>
              <a:rPr lang="pt-BR" sz="2000" dirty="0" smtClean="0"/>
              <a:t>SCHIKMANN, Rosane; CRÉDICO, Rosângela. A  Utilização de Indicadores de Desempenho nos Processos de Avaliação Individual. Disponível em: &lt;http</a:t>
            </a:r>
            <a:r>
              <a:rPr lang="pt-BR" sz="2000" dirty="0" smtClean="0"/>
              <a:t>://</a:t>
            </a:r>
            <a:r>
              <a:rPr lang="pt-BR" sz="2000" dirty="0" smtClean="0"/>
              <a:t>www.grupocelera.com.br/artigos.</a:t>
            </a:r>
            <a:r>
              <a:rPr lang="pt-BR" sz="2000" dirty="0" err="1" smtClean="0"/>
              <a:t>php</a:t>
            </a:r>
            <a:r>
              <a:rPr lang="pt-BR" sz="2000" dirty="0" smtClean="0"/>
              <a:t>?</a:t>
            </a:r>
            <a:r>
              <a:rPr lang="pt-BR" sz="2000" dirty="0" err="1" smtClean="0"/>
              <a:t>idartigo</a:t>
            </a:r>
            <a:r>
              <a:rPr lang="pt-BR" sz="2000" dirty="0" smtClean="0"/>
              <a:t>=9&amp;</a:t>
            </a:r>
            <a:r>
              <a:rPr lang="pt-BR" sz="2000" dirty="0" err="1" smtClean="0"/>
              <a:t>regReference</a:t>
            </a:r>
            <a:r>
              <a:rPr lang="pt-BR" sz="2000" dirty="0" smtClean="0"/>
              <a:t>=&gt;. Acessado em: 19/10/10.</a:t>
            </a:r>
            <a:endParaRPr lang="pt-BR" sz="20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Rubens Parente Junior</a:t>
            </a:r>
          </a:p>
          <a:p>
            <a:pPr marL="0" indent="0">
              <a:buNone/>
            </a:pPr>
            <a:r>
              <a:rPr lang="pt-BR" dirty="0" smtClean="0"/>
              <a:t>Unidade Administrativa I (Edifício </a:t>
            </a:r>
            <a:r>
              <a:rPr lang="pt-BR" dirty="0" err="1" smtClean="0"/>
              <a:t>Millenium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r>
              <a:rPr lang="pt-BR" dirty="0" smtClean="0"/>
              <a:t>Av. Marques de São Vicente, 121 – 16º andar</a:t>
            </a:r>
          </a:p>
          <a:p>
            <a:pPr marL="0" indent="0">
              <a:buNone/>
            </a:pPr>
            <a:r>
              <a:rPr lang="pt-BR" dirty="0" smtClean="0"/>
              <a:t>Tel. 3150-2376; ramal 2376</a:t>
            </a:r>
          </a:p>
          <a:p>
            <a:pPr marL="0" indent="0">
              <a:buNone/>
            </a:pPr>
            <a:r>
              <a:rPr lang="pt-BR" dirty="0" smtClean="0"/>
              <a:t>rubens.parente@trtsp.jus.br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Distorções da Burocracia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</p:nvPr>
        </p:nvGraphicFramePr>
        <p:xfrm>
          <a:off x="4655344" y="1770501"/>
          <a:ext cx="4038600" cy="48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Espaço Reservado para Conteúdo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283811353"/>
              </p:ext>
            </p:extLst>
          </p:nvPr>
        </p:nvGraphicFramePr>
        <p:xfrm>
          <a:off x="464344" y="1770501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88369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atual (predominante)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6475236"/>
              </p:ext>
            </p:extLst>
          </p:nvPr>
        </p:nvGraphicFramePr>
        <p:xfrm>
          <a:off x="428625" y="1857375"/>
          <a:ext cx="8258175" cy="449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Jud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C00000"/>
      </a:accent2>
      <a:accent3>
        <a:srgbClr val="00B050"/>
      </a:accent3>
      <a:accent4>
        <a:srgbClr val="7030A0"/>
      </a:accent4>
      <a:accent5>
        <a:srgbClr val="4BACC6"/>
      </a:accent5>
      <a:accent6>
        <a:srgbClr val="FF6600"/>
      </a:accent6>
      <a:hlink>
        <a:srgbClr val="C00000"/>
      </a:hlink>
      <a:folHlink>
        <a:srgbClr val="C00000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AdmJud</Template>
  <TotalTime>1100</TotalTime>
  <Words>4254</Words>
  <Application>Microsoft Office PowerPoint</Application>
  <PresentationFormat>Apresentação na tela (4:3)</PresentationFormat>
  <Paragraphs>555</Paragraphs>
  <Slides>72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72</vt:i4>
      </vt:variant>
    </vt:vector>
  </HeadingPairs>
  <TitlesOfParts>
    <vt:vector size="73" baseType="lpstr">
      <vt:lpstr>AdmJud</vt:lpstr>
      <vt:lpstr>Gestão de Pessoas nas Varas do Trabalho</vt:lpstr>
      <vt:lpstr>Refletindo sobre gestão de pessoas...</vt:lpstr>
      <vt:lpstr>Gestão do Conhecimento (Wenger)</vt:lpstr>
      <vt:lpstr>Conteúdo</vt:lpstr>
      <vt:lpstr>Práticas de RH  Contexto Institucional Atual</vt:lpstr>
      <vt:lpstr>Administração Pública no Brasil...</vt:lpstr>
      <vt:lpstr>Princípios da Burocracia (Weber)</vt:lpstr>
      <vt:lpstr>Distorções da Burocracia</vt:lpstr>
      <vt:lpstr>Modelo atual (predominante)</vt:lpstr>
      <vt:lpstr>Segundo Weber...</vt:lpstr>
      <vt:lpstr>Administrar (c0nceito estatal burocrático)</vt:lpstr>
      <vt:lpstr>Administrar (c0nceito estatal burocrático)</vt:lpstr>
      <vt:lpstr>Administrar (c0nceito gerencial)</vt:lpstr>
      <vt:lpstr>Administrar (conceito amplo)</vt:lpstr>
      <vt:lpstr>Mudança de paradigma</vt:lpstr>
      <vt:lpstr>Mudança de paradigma</vt:lpstr>
      <vt:lpstr>Estrutura da área de pessoal do tribunal</vt:lpstr>
      <vt:lpstr>Atribuições (Reg. Geral – artigos 60 a 69)</vt:lpstr>
      <vt:lpstr>Atribuições (Reg. Geral – artigos 60 a 69)</vt:lpstr>
      <vt:lpstr>Atribuições (Reg. Geral – artigos 60 a 69)</vt:lpstr>
      <vt:lpstr>Atribuições (Reg. Geral – artigos 60 a 69)</vt:lpstr>
      <vt:lpstr>Atribuições (Reg. Geral – artigos 60 a 69)</vt:lpstr>
      <vt:lpstr>Modelo atual (características)</vt:lpstr>
      <vt:lpstr>Modelo atual (características)</vt:lpstr>
      <vt:lpstr>Modelo atual (características)</vt:lpstr>
      <vt:lpstr>Modelo atual (características)</vt:lpstr>
      <vt:lpstr>Ações para mudança</vt:lpstr>
      <vt:lpstr>Ações para mudança</vt:lpstr>
      <vt:lpstr>Atividade – percepção sobre as pessoas1</vt:lpstr>
      <vt:lpstr>Atividade – Percepção sobre as pessoas</vt:lpstr>
      <vt:lpstr>Atividade – Percepção sobre as pessoas</vt:lpstr>
      <vt:lpstr>Atividade – Percepção sobre as pessoas</vt:lpstr>
      <vt:lpstr>Atividade – Percepção sobre as pessoas</vt:lpstr>
      <vt:lpstr>CONCEITUANDO A GESTÃO DE PESSOAS: a evolução da teoria e sua aplicação</vt:lpstr>
      <vt:lpstr>Escola Clássica da Administração1</vt:lpstr>
      <vt:lpstr>A escola das relações humanas</vt:lpstr>
      <vt:lpstr>Críticas</vt:lpstr>
      <vt:lpstr>Abordagem estruturalista</vt:lpstr>
      <vt:lpstr>Abordagem estruturalista</vt:lpstr>
      <vt:lpstr>Abordagem estruturalista</vt:lpstr>
      <vt:lpstr>Abordagem estruturalista</vt:lpstr>
      <vt:lpstr>Abordagem estruturalista</vt:lpstr>
      <vt:lpstr>Abordagem Sistêmica das Organizações </vt:lpstr>
      <vt:lpstr>Abordagem Sistêmica das Organizações </vt:lpstr>
      <vt:lpstr>Abordagem Sistêmica das Organizações </vt:lpstr>
      <vt:lpstr>Abordagem Sistêmica das Organizações </vt:lpstr>
      <vt:lpstr>Abordagem Sistêmica das Organizações </vt:lpstr>
      <vt:lpstr>Interdependência entre os sistemas</vt:lpstr>
      <vt:lpstr>Resumindo...</vt:lpstr>
      <vt:lpstr>Resumindo...</vt:lpstr>
      <vt:lpstr>Desenvolvimento Organizacional</vt:lpstr>
      <vt:lpstr>Clima Organizacional...</vt:lpstr>
      <vt:lpstr>Clima Organizacional...</vt:lpstr>
      <vt:lpstr>Clima Organizacional...</vt:lpstr>
      <vt:lpstr>Clima Organizacional...</vt:lpstr>
      <vt:lpstr>Gestão por competências</vt:lpstr>
      <vt:lpstr>Gestão por competências: Premissas3</vt:lpstr>
      <vt:lpstr>Gestão por competências: Premissas3</vt:lpstr>
      <vt:lpstr>Tipos e Exemplos de Competências3</vt:lpstr>
      <vt:lpstr>Tipos e Exemplos de Competências3</vt:lpstr>
      <vt:lpstr>Gestão por competências: Modelo simplificado de aplicação</vt:lpstr>
      <vt:lpstr>Gestão por competências: Modelo simplificado de aplicação</vt:lpstr>
      <vt:lpstr>Liderança e motivação</vt:lpstr>
      <vt:lpstr>Teorias Motivacionais – Maslow e o comportamento organizacional</vt:lpstr>
      <vt:lpstr>Hierarquia das Necessidades de Maslow</vt:lpstr>
      <vt:lpstr>Teorias Motivacionais – Fatores de Herzberg</vt:lpstr>
      <vt:lpstr>Análise de estilos de liderança:Teoria X e Y (Mc Gregor)</vt:lpstr>
      <vt:lpstr>Análise de estilos de liderança:Teoria X e Y (Mc Gregor)</vt:lpstr>
      <vt:lpstr>Análise de estilos de liderança:Teoria X e Y (Mc Gregor)</vt:lpstr>
      <vt:lpstr>Atividade</vt:lpstr>
      <vt:lpstr>Referências</vt:lpstr>
      <vt:lpstr>Contato</vt:lpstr>
    </vt:vector>
  </TitlesOfParts>
  <Company>Tribunal Regional do Trabalho da 2ª Região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Rubens Parente Junior</dc:creator>
  <cp:lastModifiedBy>Rubens Parente Junior</cp:lastModifiedBy>
  <cp:revision>79</cp:revision>
  <dcterms:created xsi:type="dcterms:W3CDTF">2010-06-18T16:25:27Z</dcterms:created>
  <dcterms:modified xsi:type="dcterms:W3CDTF">2010-06-21T16:17:28Z</dcterms:modified>
</cp:coreProperties>
</file>